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1" r:id="rId4"/>
    <p:sldId id="285" r:id="rId5"/>
    <p:sldId id="287" r:id="rId6"/>
    <p:sldId id="286" r:id="rId7"/>
    <p:sldId id="284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6" r:id="rId2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1D6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78795" autoAdjust="0"/>
  </p:normalViewPr>
  <p:slideViewPr>
    <p:cSldViewPr snapToGrid="0">
      <p:cViewPr varScale="1">
        <p:scale>
          <a:sx n="87" d="100"/>
          <a:sy n="87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B831-DAD1-49CA-BE7F-0EC08B5C7CC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7BC98-45D6-48DF-B8E5-81748A1A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1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CF8B6-B05A-4E6A-AE6D-B010552FCE9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D1D97-2BC7-4341-B157-52B5627C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8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D97-2BC7-4341-B157-52B5627CE1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D1D97-2BC7-4341-B157-52B5627CE1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34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D97-2BC7-4341-B157-52B5627CE1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AEDF3-3B3C-4FBE-8867-B574D9DCFD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8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6344"/>
            <a:ext cx="12192000" cy="3593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6657"/>
            <a:ext cx="9144000" cy="208483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2"/>
            <a:ext cx="9144000" cy="6682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294" y="6356349"/>
            <a:ext cx="2743200" cy="365125"/>
          </a:xfrm>
        </p:spPr>
        <p:txBody>
          <a:bodyPr/>
          <a:lstStyle/>
          <a:p>
            <a:fld id="{1E76BA53-EE64-43FB-98DE-A5F6F5402AB4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6" y="5057903"/>
            <a:ext cx="2830988" cy="1105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64" y="4649985"/>
            <a:ext cx="1893089" cy="15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0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EC2-F7CF-4586-9319-7290B72A1498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1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4123-287A-4900-AA4C-921023D42632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2B8F-5531-4FB0-B565-AC1ABDCBDF9F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1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6344"/>
            <a:ext cx="12192000" cy="3593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6657"/>
            <a:ext cx="9144000" cy="208483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2"/>
            <a:ext cx="9144000" cy="6682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294" y="6356349"/>
            <a:ext cx="2743200" cy="365125"/>
          </a:xfrm>
        </p:spPr>
        <p:txBody>
          <a:bodyPr/>
          <a:lstStyle/>
          <a:p>
            <a:fld id="{1E76BA53-EE64-43FB-98DE-A5F6F5402AB4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21B-6778-489C-9D6D-D249B5144A5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680E-E26D-46B0-9652-95074F1917B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E3B3-86DC-4C40-9852-69B8BC67B649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0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617E-DD9E-425F-9BCE-CB1EBA94EDD2}" type="datetime1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1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01A-84A0-4447-83AB-EC7C8A4B34AF}" type="datetime1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2D95-469F-4988-8B28-7C824A053900}" type="datetime1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0BF9-C097-4C42-9A34-B0B60E67F92C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2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30824"/>
            <a:ext cx="12192000" cy="406477"/>
          </a:xfrm>
          <a:prstGeom prst="rect">
            <a:avLst/>
          </a:prstGeom>
          <a:solidFill>
            <a:srgbClr val="1D6FA9"/>
          </a:solidFill>
          <a:ln>
            <a:solidFill>
              <a:srgbClr val="1D6FA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FE12567-F191-4C63-B8CD-9F045CBBE65E}" type="datetime1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86DA56-CFF8-42CF-A106-5A219AF05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ttp://mirrors.creativecommons.org/presskit/buttons/88x31/png/by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1335" y="6356350"/>
            <a:ext cx="1045398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7" y="5875292"/>
            <a:ext cx="1153885" cy="8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4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lsharedlearning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mailto:kbrynteson@niu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Collaborating Through IOER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 to IOER: Module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3E06-F8F2-44C7-AB52-C675AEFD0AEB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16718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Ioer.ilsharedlearning.org</a:t>
            </a:r>
          </a:p>
          <a:p>
            <a:pPr algn="ctr"/>
            <a:r>
              <a:rPr lang="en-US" sz="2400" dirty="0"/>
              <a:t>#IOER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173" y="4712500"/>
            <a:ext cx="1625699" cy="16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9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6BA53-EE64-43FB-98DE-A5F6F5402AB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6DA56-CFF8-42CF-A106-5A219AF057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16"/>
            <a:ext cx="12192000" cy="513178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326380" y="2331720"/>
            <a:ext cx="1200150" cy="388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26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Web-based - </a:t>
            </a:r>
            <a:r>
              <a:rPr lang="en-US" dirty="0" err="1"/>
              <a:t>url</a:t>
            </a:r>
            <a:endParaRPr lang="en-US" dirty="0"/>
          </a:p>
          <a:p>
            <a:r>
              <a:rPr lang="en-US" dirty="0"/>
              <a:t>Local file – upload</a:t>
            </a:r>
          </a:p>
          <a:p>
            <a:r>
              <a:rPr lang="en-US" dirty="0"/>
              <a:t>Google Drive – file copy/upload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1421B-6778-489C-9D6D-D249B5144A5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6DA56-CFF8-42CF-A106-5A219AF057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86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96545"/>
            <a:ext cx="10515600" cy="1325563"/>
          </a:xfrm>
        </p:spPr>
        <p:txBody>
          <a:bodyPr/>
          <a:lstStyle/>
          <a:p>
            <a:r>
              <a:rPr lang="en-US" dirty="0"/>
              <a:t>Tag Categories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4702493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/>
              <a:t>Title (open)</a:t>
            </a:r>
          </a:p>
          <a:p>
            <a:r>
              <a:rPr lang="en-US" dirty="0"/>
              <a:t>Description (open) </a:t>
            </a:r>
          </a:p>
          <a:p>
            <a:r>
              <a:rPr lang="en-US" dirty="0"/>
              <a:t>Keywords (open) </a:t>
            </a:r>
          </a:p>
          <a:p>
            <a:r>
              <a:rPr lang="en-US" dirty="0"/>
              <a:t>Usage Rights</a:t>
            </a:r>
          </a:p>
          <a:p>
            <a:r>
              <a:rPr lang="en-US" dirty="0"/>
              <a:t>Education Levels</a:t>
            </a:r>
          </a:p>
          <a:p>
            <a:r>
              <a:rPr lang="en-US" dirty="0"/>
              <a:t>Resource Type</a:t>
            </a:r>
          </a:p>
          <a:p>
            <a:r>
              <a:rPr lang="en-US" dirty="0"/>
              <a:t>Media Type</a:t>
            </a:r>
          </a:p>
          <a:p>
            <a:r>
              <a:rPr lang="en-US" dirty="0"/>
              <a:t>Subject </a:t>
            </a:r>
          </a:p>
          <a:p>
            <a:r>
              <a:rPr lang="en-US" dirty="0"/>
              <a:t>Learning Standards</a:t>
            </a:r>
          </a:p>
          <a:p>
            <a:r>
              <a:rPr lang="en-US" dirty="0"/>
              <a:t>Creator</a:t>
            </a:r>
          </a:p>
          <a:p>
            <a:r>
              <a:rPr lang="en-US" dirty="0"/>
              <a:t>Publisher</a:t>
            </a:r>
          </a:p>
          <a:p>
            <a:r>
              <a:rPr lang="en-US" dirty="0"/>
              <a:t>Technical/Equipment Requirements</a:t>
            </a:r>
          </a:p>
          <a:p>
            <a:r>
              <a:rPr lang="en-US" dirty="0"/>
              <a:t>Access Rights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Educational Use</a:t>
            </a:r>
          </a:p>
          <a:p>
            <a:r>
              <a:rPr lang="en-US" dirty="0"/>
              <a:t>End User</a:t>
            </a:r>
          </a:p>
          <a:p>
            <a:r>
              <a:rPr lang="en-US" dirty="0"/>
              <a:t>Group Type</a:t>
            </a:r>
          </a:p>
          <a:p>
            <a:r>
              <a:rPr lang="en-US" dirty="0"/>
              <a:t>Assessment Type</a:t>
            </a:r>
          </a:p>
          <a:p>
            <a:r>
              <a:rPr lang="en-US" dirty="0"/>
              <a:t>Accessibility Control</a:t>
            </a:r>
          </a:p>
          <a:p>
            <a:r>
              <a:rPr lang="en-US" dirty="0"/>
              <a:t>Accessibility Feature</a:t>
            </a:r>
          </a:p>
          <a:p>
            <a:r>
              <a:rPr lang="en-US" dirty="0"/>
              <a:t>Accessibility Hazard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6BA53-EE64-43FB-98DE-A5F6F5402AB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6DA56-CFF8-42CF-A106-5A219AF057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418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 – Tagging on your behalf or as an organization</a:t>
            </a:r>
          </a:p>
          <a:p>
            <a:r>
              <a:rPr lang="en-US" dirty="0"/>
              <a:t>IOER Access Limitations</a:t>
            </a:r>
          </a:p>
          <a:p>
            <a:pPr lvl="1"/>
            <a:r>
              <a:rPr lang="en-US" dirty="0"/>
              <a:t>Anyone (including students)</a:t>
            </a:r>
          </a:p>
          <a:p>
            <a:pPr lvl="1"/>
            <a:r>
              <a:rPr lang="en-US" dirty="0"/>
              <a:t>Anyone in my Organization</a:t>
            </a:r>
          </a:p>
          <a:p>
            <a:pPr lvl="1"/>
            <a:r>
              <a:rPr lang="en-US" dirty="0"/>
              <a:t>Anyone in my Organization Region (School District)</a:t>
            </a:r>
          </a:p>
          <a:p>
            <a:pPr lvl="1"/>
            <a:r>
              <a:rPr lang="en-US" dirty="0"/>
              <a:t>Only Illinois Teachers</a:t>
            </a:r>
          </a:p>
          <a:p>
            <a:r>
              <a:rPr lang="en-US" dirty="0"/>
              <a:t>Add to the Library</a:t>
            </a:r>
          </a:p>
          <a:p>
            <a:pPr lvl="1"/>
            <a:r>
              <a:rPr lang="en-US" dirty="0"/>
              <a:t>IOER Tagging Community Working Library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1421B-6778-489C-9D6D-D249B5144A5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6DA56-CFF8-42CF-A106-5A219AF057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93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 – Tagging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327"/>
            <a:ext cx="10695878" cy="44862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Locate and discuss web-based resources.</a:t>
            </a:r>
          </a:p>
          <a:p>
            <a:r>
              <a:rPr lang="en-US" dirty="0"/>
              <a:t>As a group, tag two new resources into IOER and align them to standards.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21B-6778-489C-9D6D-D249B5144A5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Lists and Sets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Grouping Resources in Meaningful Ways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680E-E26D-46B0-9652-95074F1917B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04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93288" y="335666"/>
            <a:ext cx="8520159" cy="570240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Learning Set </a:t>
            </a:r>
            <a:endParaRPr lang="en-US" sz="3600" dirty="0"/>
          </a:p>
          <a:p>
            <a:pPr marL="0" indent="0">
              <a:buNone/>
            </a:pPr>
            <a:r>
              <a:rPr lang="en-US" sz="3200" dirty="0"/>
              <a:t>An ordered sequence of resources bound together by a common learning purpose or theme.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b="1" dirty="0"/>
              <a:t>Learning List </a:t>
            </a:r>
            <a:endParaRPr lang="en-US" sz="3600" dirty="0"/>
          </a:p>
          <a:p>
            <a:pPr marL="0" indent="0">
              <a:buNone/>
            </a:pPr>
            <a:r>
              <a:rPr lang="en-US" sz="3200" dirty="0"/>
              <a:t>A structured hierarchy of Learning Sets.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BA53-EE64-43FB-98DE-A5F6F5402AB4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44" y="1595978"/>
            <a:ext cx="3315050" cy="1311448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90" y="3642721"/>
            <a:ext cx="2529068" cy="2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Contribute Resources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401A-84A0-4447-83AB-EC7C8A4B34AF}" type="datetime1">
              <a:rPr lang="en-US" smtClean="0"/>
              <a:t>4/18/2019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08" t="6189" r="46840" b="48395"/>
          <a:stretch/>
        </p:blipFill>
        <p:spPr>
          <a:xfrm>
            <a:off x="190005" y="1485900"/>
            <a:ext cx="11510505" cy="43863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54930" y="1405573"/>
            <a:ext cx="2686050" cy="14058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2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BA53-EE64-43FB-98DE-A5F6F5402AB4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16"/>
            <a:ext cx="12192000" cy="513178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895850" y="3523913"/>
            <a:ext cx="1200150" cy="388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95850" y="5007402"/>
            <a:ext cx="1200150" cy="388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3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651" y="0"/>
            <a:ext cx="10515600" cy="1325563"/>
          </a:xfrm>
        </p:spPr>
        <p:txBody>
          <a:bodyPr/>
          <a:lstStyle/>
          <a:p>
            <a:r>
              <a:rPr lang="en-US" dirty="0"/>
              <a:t>Set Builder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2D95-469F-4988-8B28-7C824A053900}" type="datetime1">
              <a:rPr lang="en-US" smtClean="0"/>
              <a:t>4/18/2019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756"/>
            <a:ext cx="12192000" cy="49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0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end of this module, learners will be able to:</a:t>
            </a:r>
          </a:p>
          <a:p>
            <a:r>
              <a:rPr lang="en-US" dirty="0"/>
              <a:t>Assign tags to a resource </a:t>
            </a:r>
          </a:p>
          <a:p>
            <a:r>
              <a:rPr lang="en-US" dirty="0"/>
              <a:t>Add new content to IOER (Tag Resources)</a:t>
            </a:r>
          </a:p>
          <a:p>
            <a:r>
              <a:rPr lang="en-US" dirty="0"/>
              <a:t>Create Indexed lists and sets of OER materials, around classroom topics and/or a specific purpose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21B-6778-489C-9D6D-D249B5144A5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926"/>
          </a:xfrm>
        </p:spPr>
        <p:txBody>
          <a:bodyPr/>
          <a:lstStyle/>
          <a:p>
            <a:r>
              <a:rPr lang="en-US" dirty="0"/>
              <a:t>List Builder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052"/>
            <a:ext cx="12039120" cy="44109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21B-6778-489C-9D6D-D249B5144A5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19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/>
          <a:stretch/>
        </p:blipFill>
        <p:spPr>
          <a:xfrm>
            <a:off x="264908" y="613063"/>
            <a:ext cx="9231988" cy="2951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-100035"/>
            <a:ext cx="10515600" cy="947747"/>
          </a:xfrm>
        </p:spPr>
        <p:txBody>
          <a:bodyPr/>
          <a:lstStyle/>
          <a:p>
            <a:r>
              <a:rPr lang="en-US" dirty="0"/>
              <a:t>Resources I Created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77009"/>
            <a:ext cx="10515600" cy="199763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21B-6778-489C-9D6D-D249B5144A5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4323" y="3777009"/>
            <a:ext cx="2143353" cy="574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1300596" y="3235999"/>
            <a:ext cx="1200150" cy="388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8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21B-6778-489C-9D6D-D249B5144A5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84"/>
            <a:ext cx="12192000" cy="56460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59293" y="1629170"/>
            <a:ext cx="2143353" cy="834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704519" y="1329353"/>
            <a:ext cx="1200150" cy="388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7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 – Create a Learning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327"/>
            <a:ext cx="10695878" cy="44862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Locate three related online resources. </a:t>
            </a:r>
          </a:p>
          <a:p>
            <a:pPr lvl="0"/>
            <a:r>
              <a:rPr lang="en-US" dirty="0"/>
              <a:t>As a group, tag the three resources as a set. 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marL="0" lvl="0" indent="0">
              <a:buNone/>
            </a:pPr>
            <a:r>
              <a:rPr lang="en-US" b="1" dirty="0"/>
              <a:t>NOTE: Do not publish the set.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21B-6778-489C-9D6D-D249B5144A5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5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 – Create a Learning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327"/>
            <a:ext cx="10695878" cy="44862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As a group, tag the same three resources as a list. 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marL="0" lvl="0" indent="0">
              <a:buNone/>
            </a:pPr>
            <a:r>
              <a:rPr lang="en-US" b="1" dirty="0"/>
              <a:t>NOTE: Do Not publish the list.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21B-6778-489C-9D6D-D249B5144A5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210" y="6074094"/>
            <a:ext cx="5066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Sponsored by:</a:t>
            </a:r>
            <a:br>
              <a:rPr lang="en-US" sz="1400" dirty="0"/>
            </a:br>
            <a:r>
              <a:rPr lang="en-US" sz="1400" dirty="0">
                <a:solidFill>
                  <a:schemeClr val="bg1"/>
                </a:solidFill>
              </a:rPr>
              <a:t>Illinois Department of Commerce and Economic Opportunity and Illinois State Board of Education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419751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</a:t>
            </a:r>
            <a:r>
              <a:rPr lang="en-US" sz="3600" dirty="0" smtClean="0"/>
              <a:t>oer.ilsharedlearning.org</a:t>
            </a:r>
            <a:endParaRPr lang="en-US" sz="3600" dirty="0"/>
          </a:p>
          <a:p>
            <a:pPr algn="ctr"/>
            <a:r>
              <a:rPr lang="en-US" sz="3600" dirty="0"/>
              <a:t>#IOER</a:t>
            </a:r>
          </a:p>
          <a:p>
            <a:pPr algn="ctr"/>
            <a:endParaRPr lang="en-US" sz="24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542209" y="1246968"/>
            <a:ext cx="7501800" cy="2730672"/>
          </a:xfrm>
        </p:spPr>
        <p:txBody>
          <a:bodyPr/>
          <a:lstStyle/>
          <a:p>
            <a:pPr algn="l"/>
            <a:r>
              <a:rPr lang="en-US" b="1" dirty="0"/>
              <a:t>IOER Website and Technical Questions</a:t>
            </a:r>
          </a:p>
          <a:p>
            <a:pPr algn="l"/>
            <a:r>
              <a:rPr lang="en-US" b="1" dirty="0"/>
              <a:t>Email</a:t>
            </a:r>
            <a:r>
              <a:rPr lang="en-US" b="1"/>
              <a:t>: </a:t>
            </a:r>
            <a:r>
              <a:rPr lang="en-US" u="sng">
                <a:hlinkClick r:id="rId3"/>
              </a:rPr>
              <a:t>info@ilsharedlearning.org</a:t>
            </a:r>
            <a:r>
              <a:rPr lang="en-US" smtClean="0"/>
              <a:t> </a:t>
            </a:r>
            <a:endParaRPr lang="en-US" dirty="0"/>
          </a:p>
          <a:p>
            <a:pPr algn="l"/>
            <a:endParaRPr lang="en-US" b="1" dirty="0"/>
          </a:p>
          <a:p>
            <a:pPr algn="l"/>
            <a:r>
              <a:rPr lang="en-US" b="1" dirty="0"/>
              <a:t>Professional Development and Training Questions</a:t>
            </a:r>
          </a:p>
          <a:p>
            <a:pPr algn="l"/>
            <a:r>
              <a:rPr lang="en-US" b="1" dirty="0"/>
              <a:t>Kristin Brynteson </a:t>
            </a:r>
            <a:r>
              <a:rPr lang="en-US" dirty="0">
                <a:hlinkClick r:id="rId4"/>
              </a:rPr>
              <a:t>kbrynteson@niu.edu</a:t>
            </a:r>
            <a:r>
              <a:rPr lang="en-US" dirty="0"/>
              <a:t> </a:t>
            </a:r>
            <a:r>
              <a:rPr lang="en-US" b="1" dirty="0"/>
              <a:t> </a:t>
            </a:r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9" y="726624"/>
            <a:ext cx="3810868" cy="27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0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Tags?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680E-E26D-46B0-9652-95074F1917B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0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190"/>
            <a:ext cx="10515600" cy="4371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Keywords, labels and other information associated with a resource, learning list or learning set.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21B-6778-489C-9D6D-D249B5144A5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7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 =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970"/>
            <a:ext cx="10515600" cy="4351338"/>
          </a:xfrm>
        </p:spPr>
        <p:txBody>
          <a:bodyPr/>
          <a:lstStyle/>
          <a:p>
            <a:r>
              <a:rPr lang="en-US" dirty="0"/>
              <a:t>Search filters are based on resource tags</a:t>
            </a:r>
          </a:p>
          <a:p>
            <a:r>
              <a:rPr lang="en-US" dirty="0"/>
              <a:t>Filter Categories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21B-6778-489C-9D6D-D249B5144A5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07" y="2193444"/>
            <a:ext cx="3786363" cy="35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1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96545"/>
            <a:ext cx="10515600" cy="1325563"/>
          </a:xfrm>
        </p:spPr>
        <p:txBody>
          <a:bodyPr/>
          <a:lstStyle/>
          <a:p>
            <a:r>
              <a:rPr lang="en-US" dirty="0"/>
              <a:t>Tag Categories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4702493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/>
              <a:t>Title (open)</a:t>
            </a:r>
          </a:p>
          <a:p>
            <a:r>
              <a:rPr lang="en-US" dirty="0"/>
              <a:t>Description (open) </a:t>
            </a:r>
          </a:p>
          <a:p>
            <a:r>
              <a:rPr lang="en-US" dirty="0"/>
              <a:t>Keywords (open) </a:t>
            </a:r>
          </a:p>
          <a:p>
            <a:r>
              <a:rPr lang="en-US" dirty="0"/>
              <a:t>Usage Rights</a:t>
            </a:r>
          </a:p>
          <a:p>
            <a:r>
              <a:rPr lang="en-US" dirty="0"/>
              <a:t>Education Levels</a:t>
            </a:r>
          </a:p>
          <a:p>
            <a:r>
              <a:rPr lang="en-US" dirty="0"/>
              <a:t>Resource Type</a:t>
            </a:r>
          </a:p>
          <a:p>
            <a:r>
              <a:rPr lang="en-US" dirty="0"/>
              <a:t>Media Type</a:t>
            </a:r>
          </a:p>
          <a:p>
            <a:r>
              <a:rPr lang="en-US" dirty="0"/>
              <a:t>Subject </a:t>
            </a:r>
          </a:p>
          <a:p>
            <a:r>
              <a:rPr lang="en-US" dirty="0"/>
              <a:t>Learning Standards</a:t>
            </a:r>
          </a:p>
          <a:p>
            <a:r>
              <a:rPr lang="en-US" dirty="0"/>
              <a:t>Creator</a:t>
            </a:r>
          </a:p>
          <a:p>
            <a:r>
              <a:rPr lang="en-US" dirty="0"/>
              <a:t>Publisher</a:t>
            </a:r>
          </a:p>
          <a:p>
            <a:r>
              <a:rPr lang="en-US" dirty="0"/>
              <a:t>Technical/Equipment Requirements</a:t>
            </a:r>
          </a:p>
          <a:p>
            <a:r>
              <a:rPr lang="en-US" dirty="0"/>
              <a:t>Access Rights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Educational Use</a:t>
            </a:r>
          </a:p>
          <a:p>
            <a:r>
              <a:rPr lang="en-US" dirty="0"/>
              <a:t>End User</a:t>
            </a:r>
          </a:p>
          <a:p>
            <a:r>
              <a:rPr lang="en-US" dirty="0"/>
              <a:t>Group Type</a:t>
            </a:r>
          </a:p>
          <a:p>
            <a:r>
              <a:rPr lang="en-US" dirty="0"/>
              <a:t>Assessment Type</a:t>
            </a:r>
          </a:p>
          <a:p>
            <a:r>
              <a:rPr lang="en-US" dirty="0"/>
              <a:t>Accessibility Control</a:t>
            </a:r>
          </a:p>
          <a:p>
            <a:r>
              <a:rPr lang="en-US" dirty="0"/>
              <a:t>Accessibility Feature</a:t>
            </a:r>
          </a:p>
          <a:p>
            <a:r>
              <a:rPr lang="en-US" dirty="0"/>
              <a:t>Accessibility Hazard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BA53-EE64-43FB-98DE-A5F6F5402AB4}" type="datetime1">
              <a:rPr lang="en-US" smtClean="0"/>
              <a:t>4/18/2019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 – Determine the Tags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327"/>
            <a:ext cx="10695878" cy="4486275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Each group will review the given resource. </a:t>
            </a:r>
          </a:p>
          <a:p>
            <a:pPr lvl="0"/>
            <a:r>
              <a:rPr lang="en-US" sz="3200" dirty="0"/>
              <a:t>You have 5 minutes to discuss the resource and determine the appropriate tags and standard alignment for that resource. </a:t>
            </a:r>
          </a:p>
          <a:p>
            <a:pPr lvl="0"/>
            <a:r>
              <a:rPr lang="en-US" sz="3200" dirty="0"/>
              <a:t>You will share out and compare your list of tags with the other groups.</a:t>
            </a:r>
          </a:p>
          <a:p>
            <a:pPr marL="0" lvl="0" indent="0">
              <a:buNone/>
            </a:pPr>
            <a:endParaRPr lang="en-US" sz="3200" dirty="0"/>
          </a:p>
          <a:p>
            <a:pPr marL="0" lvl="0" indent="0">
              <a:buNone/>
            </a:pPr>
            <a:r>
              <a:rPr lang="en-US" sz="3200" b="1" dirty="0"/>
              <a:t>Discussion: Why are tags different?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21B-6778-489C-9D6D-D249B5144A5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0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Content to IOER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Tagging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680E-E26D-46B0-9652-95074F1917B8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A56-CFF8-42CF-A106-5A219AF057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4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Contribute Resources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7401A-84A0-4447-83AB-EC7C8A4B34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6DA56-CFF8-42CF-A106-5A219AF057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468" t="6189" r="46840" b="48395"/>
          <a:stretch/>
        </p:blipFill>
        <p:spPr>
          <a:xfrm>
            <a:off x="273132" y="1485900"/>
            <a:ext cx="11427378" cy="43863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54930" y="1405573"/>
            <a:ext cx="2686050" cy="14058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87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inar 1" id="{42C06290-DB25-476E-AA2E-A3C430F57290}" vid="{94CA6895-2E40-4620-AFF5-231B355FCF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</TotalTime>
  <Words>515</Words>
  <Application>Microsoft Office PowerPoint</Application>
  <PresentationFormat>Widescreen</PresentationFormat>
  <Paragraphs>168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Collaborating Through IOER</vt:lpstr>
      <vt:lpstr>Objectives</vt:lpstr>
      <vt:lpstr>What are Tags?  </vt:lpstr>
      <vt:lpstr>Tags</vt:lpstr>
      <vt:lpstr>Tags = Filters</vt:lpstr>
      <vt:lpstr>Tag Categories</vt:lpstr>
      <vt:lpstr>Small Group Activity – Determine the Tags  </vt:lpstr>
      <vt:lpstr>Adding Content to IOER</vt:lpstr>
      <vt:lpstr>Contribute Resources</vt:lpstr>
      <vt:lpstr>PowerPoint Presentation</vt:lpstr>
      <vt:lpstr>Three Sources</vt:lpstr>
      <vt:lpstr>Tag Categories</vt:lpstr>
      <vt:lpstr>Publishing Options</vt:lpstr>
      <vt:lpstr>Small Group Activity – Tagging Resources</vt:lpstr>
      <vt:lpstr>Learning Lists and Sets</vt:lpstr>
      <vt:lpstr>PowerPoint Presentation</vt:lpstr>
      <vt:lpstr>Contribute Resources</vt:lpstr>
      <vt:lpstr>PowerPoint Presentation</vt:lpstr>
      <vt:lpstr>Set Builder</vt:lpstr>
      <vt:lpstr>List Builder</vt:lpstr>
      <vt:lpstr>Resources I Created</vt:lpstr>
      <vt:lpstr>PowerPoint Presentation</vt:lpstr>
      <vt:lpstr>Small Group Activity – Create a Learning Set</vt:lpstr>
      <vt:lpstr>Small Group Activity – Create a Learning List</vt:lpstr>
      <vt:lpstr>PowerPoint Presentation</vt:lpstr>
    </vt:vector>
  </TitlesOfParts>
  <Company>Northern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Brynteson</dc:creator>
  <cp:lastModifiedBy>Kristin Brynteson</cp:lastModifiedBy>
  <cp:revision>45</cp:revision>
  <cp:lastPrinted>2017-04-26T18:08:18Z</cp:lastPrinted>
  <dcterms:created xsi:type="dcterms:W3CDTF">2017-04-13T14:57:01Z</dcterms:created>
  <dcterms:modified xsi:type="dcterms:W3CDTF">2019-04-18T14:09:47Z</dcterms:modified>
</cp:coreProperties>
</file>