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5DF6C-931B-4BE0-B15D-7AA932C0FC0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D197-4C36-4D63-8F96-BE4D3B993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22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</a:t>
            </a:r>
            <a:r>
              <a:rPr lang="en-US" baseline="0" dirty="0" smtClean="0"/>
              <a:t> students use an area model to justify their response.  Let several students show their reasoning and area models.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CD197-4C36-4D63-8F96-BE4D3B9932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02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plenty of students an opportunity to share their</a:t>
            </a:r>
            <a:r>
              <a:rPr lang="en-US" baseline="0" dirty="0" smtClean="0"/>
              <a:t> reasoning.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CD197-4C36-4D63-8F96-BE4D3B9932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39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4/12 + 6/12 +8/12 = 18/12 = 1 6/12 = 1 ½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CD197-4C36-4D63-8F96-BE4D3B9932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97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 ¾ - 1 2/4 – 2/4 = ¾  or</a:t>
            </a:r>
            <a:r>
              <a:rPr lang="en-US" baseline="0" dirty="0" smtClean="0"/>
              <a:t> 2 ¾ + 1 2/4 + 2/4 = 4 3/4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CD197-4C36-4D63-8F96-BE4D3B9932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59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9444986-9E12-4C21-B35D-40826FED10E6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AD2C7B4-DAEC-44B4-B14E-55017AE7943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399"/>
            <a:ext cx="7772400" cy="1162051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Build fractions from unit fractions by applying and extending previous understandings of operations on whole numbers.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3048000"/>
          </a:xfrm>
          <a:solidFill>
            <a:schemeClr val="tx2"/>
          </a:solidFill>
        </p:spPr>
        <p:txBody>
          <a:bodyPr>
            <a:normAutofit fontScale="62500" lnSpcReduction="20000"/>
          </a:bodyPr>
          <a:lstStyle/>
          <a:p>
            <a:pPr lvl="0" algn="l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B. Decompose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 fraction into a sum of fractions with the same denominator in more than one way, recording each decomposition by an equation.  Justify decompositions, e.g., by using a visual fraction model. 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Examples: 3/8=1/8 + 1/8 + 1/8; 3/8= 1/8 + 2/8;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1/8= 1 +1 + 1/8 = 8/8 + 8/8 + 1/8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 lvl="0" algn="l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0" algn="l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D. Solve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word problems involving addition and subtraction of fractions referring to the same whole and having like denominators, e.g., by using visual fraction models and equations to represent the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0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Decompose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 into a sum of fractions with the same denominator.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How many ways can you find to create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 as a sum of fractions with the same denominator?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14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MP. 3 Critique the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dirty="0" smtClean="0"/>
              <a:t>George said,  “½ + ½ = 2/4”.</a:t>
            </a:r>
          </a:p>
          <a:p>
            <a:pPr marL="64008" indent="0">
              <a:buNone/>
            </a:pPr>
            <a:r>
              <a:rPr lang="en-US" dirty="0" smtClean="0"/>
              <a:t>Martha said,  “½ + ½ = 2/2”.</a:t>
            </a:r>
          </a:p>
          <a:p>
            <a:pPr marL="64008" indent="0">
              <a:buNone/>
            </a:pPr>
            <a:r>
              <a:rPr lang="en-US" dirty="0" smtClean="0"/>
              <a:t>Washington said,  “½ + ½ = 1”.</a:t>
            </a:r>
          </a:p>
          <a:p>
            <a:pPr marL="64008" indent="0">
              <a:buNone/>
            </a:pPr>
            <a:endParaRPr lang="en-US" dirty="0"/>
          </a:p>
          <a:p>
            <a:pPr marL="64008" indent="0">
              <a:buNone/>
            </a:pPr>
            <a:r>
              <a:rPr lang="en-US" dirty="0" smtClean="0"/>
              <a:t>Who is correct and why?  Use a fraction model to justify your answer.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3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using a fraction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dirty="0" smtClean="0"/>
              <a:t>Khloe’s class had a pizza party.  There is 3/8 of a sausage pizza remaining, 1/8 of a cheese pizza remaining, and 5/8 of an anchovies pizza remaining.  How much total pizza is remaining?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444860"/>
            <a:ext cx="4810125" cy="223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53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using a fraction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0" y="1882808"/>
                <a:ext cx="4114800" cy="4572000"/>
              </a:xfrm>
            </p:spPr>
            <p:txBody>
              <a:bodyPr>
                <a:normAutofit lnSpcReduction="10000"/>
              </a:bodyPr>
              <a:lstStyle/>
              <a:p>
                <a:pPr marL="64008" indent="0">
                  <a:buNone/>
                </a:pPr>
                <a:r>
                  <a:rPr lang="en-US" dirty="0" smtClean="0"/>
                  <a:t>Sally Jo has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7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 pounds of candy.  If she gives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 pounds to her friend Jennie and she gives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 pounds to her sister Betty Anne, how much candy does Sally Jo now have?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0" y="1882808"/>
                <a:ext cx="4114800" cy="4572000"/>
              </a:xfrm>
              <a:blipFill rotWithShape="1">
                <a:blip r:embed="rId2"/>
                <a:stretch>
                  <a:fillRect l="-1778" t="-1067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77258"/>
            <a:ext cx="4343399" cy="434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an equation and solve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368766"/>
              </p:ext>
            </p:extLst>
          </p:nvPr>
        </p:nvGraphicFramePr>
        <p:xfrm>
          <a:off x="457200" y="1882775"/>
          <a:ext cx="16764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4386983"/>
              </p:ext>
            </p:extLst>
          </p:nvPr>
        </p:nvGraphicFramePr>
        <p:xfrm>
          <a:off x="3124200" y="1905000"/>
          <a:ext cx="16764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469456"/>
              </p:ext>
            </p:extLst>
          </p:nvPr>
        </p:nvGraphicFramePr>
        <p:xfrm>
          <a:off x="5867400" y="1981200"/>
          <a:ext cx="16764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62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an equation and solve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997369"/>
              </p:ext>
            </p:extLst>
          </p:nvPr>
        </p:nvGraphicFramePr>
        <p:xfrm>
          <a:off x="457200" y="1882775"/>
          <a:ext cx="14478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50"/>
                <a:gridCol w="361950"/>
                <a:gridCol w="361950"/>
                <a:gridCol w="3619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579082"/>
              </p:ext>
            </p:extLst>
          </p:nvPr>
        </p:nvGraphicFramePr>
        <p:xfrm>
          <a:off x="3276600" y="2133600"/>
          <a:ext cx="14478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50"/>
                <a:gridCol w="361950"/>
                <a:gridCol w="361950"/>
                <a:gridCol w="3619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5557"/>
              </p:ext>
            </p:extLst>
          </p:nvPr>
        </p:nvGraphicFramePr>
        <p:xfrm>
          <a:off x="457200" y="2514600"/>
          <a:ext cx="14478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50"/>
                <a:gridCol w="361950"/>
                <a:gridCol w="361950"/>
                <a:gridCol w="3619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09425"/>
              </p:ext>
            </p:extLst>
          </p:nvPr>
        </p:nvGraphicFramePr>
        <p:xfrm>
          <a:off x="457200" y="3200400"/>
          <a:ext cx="14478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50"/>
                <a:gridCol w="361950"/>
                <a:gridCol w="361950"/>
                <a:gridCol w="36195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201459"/>
              </p:ext>
            </p:extLst>
          </p:nvPr>
        </p:nvGraphicFramePr>
        <p:xfrm>
          <a:off x="3276600" y="2743200"/>
          <a:ext cx="14478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50"/>
                <a:gridCol w="361950"/>
                <a:gridCol w="361950"/>
                <a:gridCol w="3619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397780"/>
              </p:ext>
            </p:extLst>
          </p:nvPr>
        </p:nvGraphicFramePr>
        <p:xfrm>
          <a:off x="5943600" y="2362200"/>
          <a:ext cx="1524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9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61</TotalTime>
  <Words>386</Words>
  <Application>Microsoft Office PowerPoint</Application>
  <PresentationFormat>On-screen Show (4:3)</PresentationFormat>
  <Paragraphs>27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Build fractions from unit fractions by applying and extending previous understandings of operations on whole numbers. </vt:lpstr>
      <vt:lpstr>PowerPoint Presentation</vt:lpstr>
      <vt:lpstr>MP. 3 Critique the Reasoning</vt:lpstr>
      <vt:lpstr>Solve using a fraction model</vt:lpstr>
      <vt:lpstr>Solve using a fraction model</vt:lpstr>
      <vt:lpstr>Write an equation and solve</vt:lpstr>
      <vt:lpstr>Write an equation and solve</vt:lpstr>
    </vt:vector>
  </TitlesOfParts>
  <Company>American Institutes for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fractions from unit fractions by applying and extending previous understandings of operations on whole numbers.</dc:title>
  <dc:creator>Cartier, Dana</dc:creator>
  <cp:lastModifiedBy>Cartier, Dana</cp:lastModifiedBy>
  <cp:revision>4</cp:revision>
  <dcterms:created xsi:type="dcterms:W3CDTF">2014-11-05T21:13:11Z</dcterms:created>
  <dcterms:modified xsi:type="dcterms:W3CDTF">2015-01-05T16:31:04Z</dcterms:modified>
</cp:coreProperties>
</file>