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71" r:id="rId5"/>
    <p:sldId id="259" r:id="rId6"/>
    <p:sldId id="272" r:id="rId7"/>
    <p:sldId id="276" r:id="rId8"/>
    <p:sldId id="273" r:id="rId9"/>
    <p:sldId id="27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extLst>
      <p:ext uri="{BB962C8B-B14F-4D97-AF65-F5344CB8AC3E}">
        <p14:creationId xmlns:p14="http://schemas.microsoft.com/office/powerpoint/2010/main" val="25905015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  </a:t>
            </a:r>
            <a:r>
              <a:rPr lang="en-US" sz="1200" kern="1200" dirty="0" smtClean="0">
                <a:solidFill>
                  <a:schemeClr val="tx1"/>
                </a:solidFill>
                <a:latin typeface="+mn-lt"/>
                <a:ea typeface="+mn-ea"/>
                <a:cs typeface="+mn-cs"/>
              </a:rPr>
              <a:t>Students will examine the changing role of technology on healthcare with a specific focus on mental healthcare for rural populations. Students will reflect upon analogies to the way the information age is changing medicine, examine how this technology might impact themselves personally, learn the basic terminology in this emerging field, and analyze one study of patient satisfaction in telepsychiatry. After gaining this foundation, students will infer how telemedicine might impact various elements of the healthcare provider-patient interaction.</a:t>
            </a:r>
          </a:p>
          <a:p>
            <a:r>
              <a:rPr lang="en-US" dirty="0" smtClean="0"/>
              <a:t>  </a:t>
            </a:r>
          </a:p>
          <a:p>
            <a:r>
              <a:rPr lang="en-US" dirty="0" smtClean="0"/>
              <a:t>Image source:  http://</a:t>
            </a:r>
            <a:r>
              <a:rPr lang="en-US" dirty="0" err="1" smtClean="0"/>
              <a:t>commons.wikimedia.org/wiki/File:Telemedicine_Consult.jpg</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Possible</a:t>
            </a:r>
            <a:r>
              <a:rPr lang="en-US" baseline="0" dirty="0" smtClean="0"/>
              <a:t> ideas:  Automobile changed transportation world—suddenly goods, services, people, and ideas traveled further, faster, more often. Internet does the same thing on a large scale (moving information, ideas, services, and enabling people to facilitate travel or delivery of products).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this is just</a:t>
            </a:r>
            <a:r>
              <a:rPr lang="en-US" baseline="0" dirty="0" smtClean="0"/>
              <a:t> one example of how telemedicine can be used—for one-on-one mental health visits for diagnoses and treatments. There are many other ways that we will examine briefly, but we will focus primarily on this particular use for this lesson.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Video: 1 minute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Telemedicine really took off in</a:t>
            </a:r>
            <a:r>
              <a:rPr lang="en-US" baseline="0" dirty="0" smtClean="0"/>
              <a:t> the 90’s but still have not become standard practice. It has had its fits and starts, and ultimately depends on a variety of factors including policy, funding, resource allocation, medical education &amp; continuing medical education, and the resistance or adoption by practitioners and patients.  For more info on </a:t>
            </a:r>
            <a:r>
              <a:rPr lang="en-US" baseline="0" dirty="0" err="1" smtClean="0"/>
              <a:t>telemed</a:t>
            </a:r>
            <a:r>
              <a:rPr lang="en-US" baseline="0" dirty="0" smtClean="0"/>
              <a:t>, see: http://</a:t>
            </a:r>
            <a:r>
              <a:rPr lang="en-US" baseline="0" dirty="0" err="1" smtClean="0"/>
              <a:t>en.wikipedia.org/wiki/Telemedicine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Video: 1 minute</a:t>
            </a: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will be the focus of the upcoming population-based</a:t>
            </a:r>
            <a:r>
              <a:rPr lang="en-US" baseline="0" dirty="0" smtClean="0"/>
              <a:t> case study!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Video: 1 minute</a:t>
            </a: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why would access improve? Why</a:t>
            </a:r>
            <a:r>
              <a:rPr lang="en-US" baseline="0" dirty="0" smtClean="0"/>
              <a:t> would it be less costly? Why might quality improve? Do you think patients would demand this type of care. When might they prefer it, even if an in-person option was available?</a:t>
            </a:r>
          </a:p>
          <a:p>
            <a:endParaRPr lang="en-US" dirty="0" smtClean="0"/>
          </a:p>
          <a:p>
            <a:r>
              <a:rPr lang="en-US" dirty="0" smtClean="0"/>
              <a:t>Image source: http://</a:t>
            </a:r>
            <a:r>
              <a:rPr lang="en-US" dirty="0" err="1" smtClean="0"/>
              <a:t>en.wikipedia.org/wiki/Telepresence</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lang="en-US" smtClean="0"/>
              <a:pPr/>
              <a:t>10/8/2014</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lang="en-US" smtClean="0"/>
              <a:pPr/>
              <a:t>10/8/2014</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lang="en-US" smtClean="0"/>
              <a:pPr/>
              <a:t>10/8/2014</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lang="en-US" smtClean="0"/>
              <a:pPr/>
              <a:t>10/8/2014</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lang="en-US" smtClean="0"/>
              <a:pPr/>
              <a:t>10/8/2014</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lang="en-US" smtClean="0"/>
              <a:pPr/>
              <a:t>10/8/2014</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lang="en-US" smtClean="0"/>
              <a:pPr/>
              <a:t>10/8/2014</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lang="en-US" smtClean="0"/>
              <a:pPr/>
              <a:t>10/8/2014</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lang="en-US" smtClean="0"/>
              <a:pPr/>
              <a:t>10/8/2014</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lang="en-US" smtClean="0"/>
              <a:pPr/>
              <a:t>10/8/2014</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lang="en-US" smtClean="0"/>
              <a:pPr/>
              <a:t>10/8/2014</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lang="en-US" smtClean="0"/>
              <a:pPr/>
              <a:t>10/8/2014</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6.8:</a:t>
            </a:r>
            <a:br>
              <a:rPr lang="en-US" dirty="0" smtClean="0"/>
            </a:br>
            <a:r>
              <a:rPr lang="en-US" dirty="0" smtClean="0"/>
              <a:t>Telemedicine</a:t>
            </a:r>
            <a:endParaRPr lang="en-US" sz="4444" dirty="0"/>
          </a:p>
        </p:txBody>
      </p:sp>
      <p:sp>
        <p:nvSpPr>
          <p:cNvPr id="3" name="Subtitle 2"/>
          <p:cNvSpPr>
            <a:spLocks noGrp="1"/>
          </p:cNvSpPr>
          <p:nvPr>
            <p:ph type="subTitle" idx="1"/>
          </p:nvPr>
        </p:nvSpPr>
        <p:spPr/>
        <p:txBody>
          <a:bodyPr/>
          <a:lstStyle/>
          <a:p>
            <a:r>
              <a:rPr lang="en-US" smtClean="0"/>
              <a:t>Module 6: </a:t>
            </a:r>
            <a:r>
              <a:rPr lang="en-US" dirty="0" smtClean="0"/>
              <a:t>Rural Health</a:t>
            </a:r>
            <a:endParaRPr lang="en-US" dirty="0"/>
          </a:p>
        </p:txBody>
      </p:sp>
      <p:sp>
        <p:nvSpPr>
          <p:cNvPr id="4" name="Rectangle 3"/>
          <p:cNvSpPr/>
          <p:nvPr/>
        </p:nvSpPr>
        <p:spPr>
          <a:xfrm>
            <a:off x="304800" y="228600"/>
            <a:ext cx="3505200" cy="1107996"/>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6.8: </a:t>
            </a:r>
            <a:r>
              <a:rPr lang="en-US" sz="2200" dirty="0" smtClean="0">
                <a:latin typeface="+mj-lt"/>
              </a:rPr>
              <a:t> Evaluate the impact of technology on rural mental health care outcomes</a:t>
            </a:r>
            <a:endParaRPr lang="en-US" sz="2200" dirty="0">
              <a:latin typeface="+mj-lt"/>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38600" y="990600"/>
            <a:ext cx="45720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Do Now: </a:t>
            </a:r>
            <a:r>
              <a:rPr lang="en-US" dirty="0" smtClean="0"/>
              <a:t>Automobile &amp; Internet</a:t>
            </a:r>
            <a:endParaRPr lang="en-US" b="1" dirty="0"/>
          </a:p>
        </p:txBody>
      </p:sp>
      <p:sp>
        <p:nvSpPr>
          <p:cNvPr id="3" name="Content Placeholder 2"/>
          <p:cNvSpPr>
            <a:spLocks noGrp="1"/>
          </p:cNvSpPr>
          <p:nvPr>
            <p:ph sz="quarter" idx="1"/>
          </p:nvPr>
        </p:nvSpPr>
        <p:spPr>
          <a:xfrm>
            <a:off x="612648" y="2109531"/>
            <a:ext cx="8153400" cy="4495800"/>
          </a:xfrm>
        </p:spPr>
        <p:txBody>
          <a:bodyPr/>
          <a:lstStyle/>
          <a:p>
            <a:r>
              <a:rPr lang="en-US" dirty="0" smtClean="0"/>
              <a:t>How is the invention of the Internet similar to the that of the automobile? How is it different? </a:t>
            </a:r>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3581400" y="3657600"/>
            <a:ext cx="1830173" cy="2362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Just Like Skyppe…?</a:t>
            </a:r>
            <a:endParaRPr lang="en-US" b="1" dirty="0"/>
          </a:p>
        </p:txBody>
      </p:sp>
      <p:sp>
        <p:nvSpPr>
          <p:cNvPr id="3" name="Content Placeholder 2"/>
          <p:cNvSpPr>
            <a:spLocks noGrp="1"/>
          </p:cNvSpPr>
          <p:nvPr>
            <p:ph sz="quarter" idx="1"/>
          </p:nvPr>
        </p:nvSpPr>
        <p:spPr>
          <a:xfrm>
            <a:off x="152400" y="1600200"/>
            <a:ext cx="8613648" cy="5105400"/>
          </a:xfrm>
        </p:spPr>
        <p:txBody>
          <a:bodyPr>
            <a:normAutofit fontScale="62500" lnSpcReduction="20000"/>
          </a:bodyPr>
          <a:lstStyle/>
          <a:p>
            <a:r>
              <a:rPr lang="en-US" sz="3200" i="1" dirty="0" smtClean="0"/>
              <a:t>You are getting used to life in the country by now, but you still love to Skyppe and FaceTime with your friends from Chicago, where you grew up in until age 14.  You are starting to make new friends, your parents and siblings all seem happy, and you are doing well in school. But you just can’t shake a feeling of hopelessness that has been bothering you for many months. You start to sleep in late into the day on weekends because it is so difficult to get out of bed. You haven’t told anyone about your feelings; after all, no one wants to hear about a sad, lonely teenager. And then you start cutting yourself.  You cannot figure out why you are doing it and the frustration makes things even worse. But it is the only way you feel better, even if it is fleeting. Your mother confronts you and takes you in to the only clinic in the small town. There is no mental health care practitioner on staff, but the nurse practitioner suggests you use their new “telemental health room” to connect on a video screen with a psychiatrist in a larger city just a few hours away. The nurse must have noticed your look of surprise, because she says, “It is no big deal, just like Skypping your friends. But it’s secure and private.” You ask to go to the bathroom and sit down in the stall for a moment to gather your thoughts.</a:t>
            </a:r>
            <a:r>
              <a:rPr lang="en-US" sz="3200" b="1" dirty="0" smtClean="0"/>
              <a:t> </a:t>
            </a:r>
            <a:endParaRPr lang="en-US" sz="3600" dirty="0" smtClean="0"/>
          </a:p>
          <a:p>
            <a:pPr lvl="2"/>
            <a:r>
              <a:rPr lang="en-US" sz="2400" dirty="0" smtClean="0"/>
              <a:t>What do you think about the idea of “Skypping” with a doctor?</a:t>
            </a:r>
            <a:r>
              <a:rPr lang="en-US" sz="3200" dirty="0" smtClean="0"/>
              <a:t> </a:t>
            </a:r>
            <a:endParaRPr lang="en-US" sz="3600" dirty="0" smtClean="0"/>
          </a:p>
          <a:p>
            <a:pPr lvl="2"/>
            <a:r>
              <a:rPr lang="en-US" sz="2400" dirty="0" smtClean="0"/>
              <a:t>What are the pros and cons of seeing a mental health professional in this way?</a:t>
            </a:r>
            <a:r>
              <a:rPr lang="en-US" sz="3200" dirty="0" smtClean="0"/>
              <a:t> </a:t>
            </a:r>
            <a:endParaRPr lang="en-US" sz="3600" dirty="0" smtClean="0"/>
          </a:p>
          <a:p>
            <a:pPr lvl="2"/>
            <a:r>
              <a:rPr lang="en-US" dirty="0" smtClean="0"/>
              <a:t>Who might this technology appeal to most? Least? </a:t>
            </a:r>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Telemedicine: It’s a No Brainer</a:t>
            </a:r>
            <a:endParaRPr lang="en-US" dirty="0"/>
          </a:p>
        </p:txBody>
      </p:sp>
      <p:sp>
        <p:nvSpPr>
          <p:cNvPr id="5" name="TextBox 4"/>
          <p:cNvSpPr txBox="1"/>
          <p:nvPr/>
        </p:nvSpPr>
        <p:spPr>
          <a:xfrm>
            <a:off x="1676400" y="6368534"/>
            <a:ext cx="5472822" cy="369332"/>
          </a:xfrm>
          <a:prstGeom prst="rect">
            <a:avLst/>
          </a:prstGeom>
          <a:noFill/>
        </p:spPr>
        <p:txBody>
          <a:bodyPr wrap="none" rtlCol="0">
            <a:spAutoFit/>
          </a:bodyPr>
          <a:lstStyle/>
          <a:p>
            <a:r>
              <a:rPr lang="en-US" dirty="0" smtClean="0"/>
              <a:t>Video:  http://</a:t>
            </a:r>
            <a:r>
              <a:rPr lang="en-US" dirty="0" err="1" smtClean="0"/>
              <a:t>www.youtube.com/watch?v</a:t>
            </a:r>
            <a:r>
              <a:rPr lang="en-US" dirty="0" smtClean="0"/>
              <a:t>=c6AT1FLM8yk  </a:t>
            </a:r>
            <a:endParaRPr lang="en-US" dirty="0"/>
          </a:p>
        </p:txBody>
      </p:sp>
      <p:pic>
        <p:nvPicPr>
          <p:cNvPr id="6" name="Picture 5"/>
          <p:cNvPicPr>
            <a:picLocks noChangeAspect="1"/>
          </p:cNvPicPr>
          <p:nvPr/>
        </p:nvPicPr>
        <p:blipFill>
          <a:blip r:embed="rId3"/>
          <a:stretch>
            <a:fillRect/>
          </a:stretch>
        </p:blipFill>
        <p:spPr>
          <a:xfrm>
            <a:off x="990600" y="1905000"/>
            <a:ext cx="6858000" cy="42386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telemedicine?</a:t>
            </a:r>
            <a:endParaRPr lang="en-US" b="1" dirty="0"/>
          </a:p>
        </p:txBody>
      </p:sp>
      <p:sp>
        <p:nvSpPr>
          <p:cNvPr id="3" name="Content Placeholder 2"/>
          <p:cNvSpPr>
            <a:spLocks noGrp="1"/>
          </p:cNvSpPr>
          <p:nvPr>
            <p:ph sz="quarter" idx="1"/>
          </p:nvPr>
        </p:nvSpPr>
        <p:spPr/>
        <p:txBody>
          <a:bodyPr/>
          <a:lstStyle/>
          <a:p>
            <a:r>
              <a:rPr lang="en-US" b="1" dirty="0" smtClean="0"/>
              <a:t>telemedicine:  </a:t>
            </a:r>
            <a:r>
              <a:rPr lang="en-US" dirty="0" smtClean="0"/>
              <a:t>The use of medical information exchanged from one site to another via electronic communications to improve a patient’s health status. Telemedicine includes a growing variety of applications and services using two-way video, email, smart phones, wireless tools and other forms of telecommunications technology.</a:t>
            </a:r>
            <a:r>
              <a:rPr lang="en-US" i="1" dirty="0" smtClean="0"/>
              <a:t> (American Telemedicine Association)</a:t>
            </a:r>
            <a:endParaRPr lang="en-US"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Telehealth</a:t>
            </a:r>
            <a:r>
              <a:rPr lang="en-US" dirty="0" smtClean="0"/>
              <a:t> Technologies</a:t>
            </a:r>
            <a:endParaRPr lang="en-US" dirty="0"/>
          </a:p>
        </p:txBody>
      </p:sp>
      <p:sp>
        <p:nvSpPr>
          <p:cNvPr id="5" name="TextBox 4"/>
          <p:cNvSpPr txBox="1"/>
          <p:nvPr/>
        </p:nvSpPr>
        <p:spPr>
          <a:xfrm>
            <a:off x="1676400" y="6368534"/>
            <a:ext cx="5614613" cy="369332"/>
          </a:xfrm>
          <a:prstGeom prst="rect">
            <a:avLst/>
          </a:prstGeom>
          <a:noFill/>
        </p:spPr>
        <p:txBody>
          <a:bodyPr wrap="none" rtlCol="0">
            <a:spAutoFit/>
          </a:bodyPr>
          <a:lstStyle/>
          <a:p>
            <a:r>
              <a:rPr lang="en-US" dirty="0" smtClean="0"/>
              <a:t>Video  :http://</a:t>
            </a:r>
            <a:r>
              <a:rPr lang="en-US" dirty="0" err="1" smtClean="0"/>
              <a:t>www.youtube.com/watch?v</a:t>
            </a:r>
            <a:r>
              <a:rPr lang="en-US" dirty="0" smtClean="0"/>
              <a:t>=azXV5-obOAQ</a:t>
            </a:r>
            <a:endParaRPr lang="en-US" dirty="0"/>
          </a:p>
        </p:txBody>
      </p:sp>
      <p:pic>
        <p:nvPicPr>
          <p:cNvPr id="7" name="Picture 6"/>
          <p:cNvPicPr>
            <a:picLocks noChangeAspect="1"/>
          </p:cNvPicPr>
          <p:nvPr/>
        </p:nvPicPr>
        <p:blipFill>
          <a:blip r:embed="rId3"/>
          <a:stretch>
            <a:fillRect/>
          </a:stretch>
        </p:blipFill>
        <p:spPr>
          <a:xfrm>
            <a:off x="914400" y="1630340"/>
            <a:ext cx="7454900" cy="46307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telemental health?</a:t>
            </a:r>
            <a:endParaRPr lang="en-US" b="1" dirty="0"/>
          </a:p>
        </p:txBody>
      </p:sp>
      <p:sp>
        <p:nvSpPr>
          <p:cNvPr id="3" name="Content Placeholder 2"/>
          <p:cNvSpPr>
            <a:spLocks noGrp="1"/>
          </p:cNvSpPr>
          <p:nvPr>
            <p:ph sz="quarter" idx="1"/>
          </p:nvPr>
        </p:nvSpPr>
        <p:spPr/>
        <p:txBody>
          <a:bodyPr>
            <a:normAutofit lnSpcReduction="10000"/>
          </a:bodyPr>
          <a:lstStyle/>
          <a:p>
            <a:r>
              <a:rPr lang="en-US" sz="3200" b="1" dirty="0" smtClean="0"/>
              <a:t>telemental health: </a:t>
            </a:r>
            <a:r>
              <a:rPr lang="en-US" sz="3200" dirty="0" smtClean="0"/>
              <a:t>The use of telecommunications (video conferencing) technology to provide mental health services (also known as </a:t>
            </a:r>
            <a:r>
              <a:rPr lang="en-US" sz="3200" b="1" dirty="0" smtClean="0"/>
              <a:t>telepsychiatry</a:t>
            </a:r>
            <a:r>
              <a:rPr lang="en-US" sz="3200" dirty="0" smtClean="0"/>
              <a:t>) </a:t>
            </a:r>
            <a:endParaRPr lang="en-US" sz="3600" dirty="0" smtClean="0"/>
          </a:p>
          <a:p>
            <a:pPr lvl="1"/>
            <a:r>
              <a:rPr lang="en-US" i="1" dirty="0" smtClean="0"/>
              <a:t>Examples: </a:t>
            </a:r>
            <a:endParaRPr lang="en-US" sz="3300" dirty="0" smtClean="0"/>
          </a:p>
          <a:p>
            <a:pPr lvl="2"/>
            <a:r>
              <a:rPr lang="en-US" sz="2400" dirty="0" smtClean="0"/>
              <a:t>providing direct mental health care consultations through two-way interactive systems</a:t>
            </a:r>
            <a:endParaRPr lang="en-US" sz="2800" dirty="0" smtClean="0"/>
          </a:p>
          <a:p>
            <a:pPr lvl="2"/>
            <a:r>
              <a:rPr lang="en-US" sz="2400" dirty="0" smtClean="0"/>
              <a:t>providing health workers in remote areas with continuing education on mental health</a:t>
            </a:r>
            <a:endParaRPr lang="en-US" sz="2800" dirty="0" smtClean="0"/>
          </a:p>
          <a:p>
            <a:pPr lvl="2"/>
            <a:r>
              <a:rPr lang="en-US" dirty="0" smtClean="0"/>
              <a:t>videoconferencing on mental health cases using a “virtual” case management team</a:t>
            </a:r>
            <a:endParaRPr lang="en-US" sz="3000"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School-based Telemedicine</a:t>
            </a:r>
            <a:endParaRPr lang="en-US" dirty="0"/>
          </a:p>
        </p:txBody>
      </p:sp>
      <p:sp>
        <p:nvSpPr>
          <p:cNvPr id="5" name="TextBox 4"/>
          <p:cNvSpPr txBox="1"/>
          <p:nvPr/>
        </p:nvSpPr>
        <p:spPr>
          <a:xfrm>
            <a:off x="1676400" y="6368534"/>
            <a:ext cx="5696329" cy="369332"/>
          </a:xfrm>
          <a:prstGeom prst="rect">
            <a:avLst/>
          </a:prstGeom>
          <a:noFill/>
        </p:spPr>
        <p:txBody>
          <a:bodyPr wrap="none" rtlCol="0">
            <a:spAutoFit/>
          </a:bodyPr>
          <a:lstStyle/>
          <a:p>
            <a:r>
              <a:rPr lang="en-US" dirty="0" smtClean="0"/>
              <a:t>Video:  http://</a:t>
            </a:r>
            <a:r>
              <a:rPr lang="en-US" dirty="0" err="1" smtClean="0"/>
              <a:t>www.youtube.com/watch?v</a:t>
            </a:r>
            <a:r>
              <a:rPr lang="en-US" dirty="0" smtClean="0"/>
              <a:t>=2C1HEWMvVu8</a:t>
            </a:r>
            <a:endParaRPr lang="en-US" dirty="0"/>
          </a:p>
        </p:txBody>
      </p:sp>
      <p:pic>
        <p:nvPicPr>
          <p:cNvPr id="8" name="Picture 7"/>
          <p:cNvPicPr>
            <a:picLocks noChangeAspect="1"/>
          </p:cNvPicPr>
          <p:nvPr/>
        </p:nvPicPr>
        <p:blipFill>
          <a:blip r:embed="rId3"/>
          <a:stretch>
            <a:fillRect/>
          </a:stretch>
        </p:blipFill>
        <p:spPr>
          <a:xfrm>
            <a:off x="890212" y="1752600"/>
            <a:ext cx="6958387" cy="430895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Benefits of Telemedicine</a:t>
            </a:r>
            <a:endParaRPr lang="en-US" b="1" dirty="0"/>
          </a:p>
        </p:txBody>
      </p:sp>
      <p:sp>
        <p:nvSpPr>
          <p:cNvPr id="3" name="Content Placeholder 2"/>
          <p:cNvSpPr>
            <a:spLocks noGrp="1"/>
          </p:cNvSpPr>
          <p:nvPr>
            <p:ph sz="quarter" idx="1"/>
          </p:nvPr>
        </p:nvSpPr>
        <p:spPr>
          <a:xfrm>
            <a:off x="612647" y="2122543"/>
            <a:ext cx="8153400" cy="4495800"/>
          </a:xfrm>
        </p:spPr>
        <p:txBody>
          <a:bodyPr>
            <a:normAutofit/>
          </a:bodyPr>
          <a:lstStyle/>
          <a:p>
            <a:pPr lvl="0"/>
            <a:r>
              <a:rPr lang="en-US" b="1" dirty="0" smtClean="0"/>
              <a:t>Improved Access</a:t>
            </a:r>
            <a:endParaRPr lang="en-US" dirty="0" smtClean="0"/>
          </a:p>
          <a:p>
            <a:pPr lvl="0"/>
            <a:r>
              <a:rPr lang="en-US" b="1" dirty="0" smtClean="0"/>
              <a:t>Cost Efficiencies</a:t>
            </a:r>
            <a:r>
              <a:rPr lang="en-US" dirty="0" smtClean="0"/>
              <a:t> </a:t>
            </a:r>
          </a:p>
          <a:p>
            <a:pPr lvl="0"/>
            <a:r>
              <a:rPr lang="en-US" b="1" dirty="0" smtClean="0"/>
              <a:t>Improved Quality </a:t>
            </a:r>
            <a:endParaRPr lang="en-US" dirty="0" smtClean="0"/>
          </a:p>
          <a:p>
            <a:pPr lvl="0"/>
            <a:r>
              <a:rPr lang="en-US" b="1" dirty="0" smtClean="0"/>
              <a:t>Patient Demand</a:t>
            </a:r>
            <a:r>
              <a:rPr lang="en-US" dirty="0" smtClean="0"/>
              <a:t> </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191000" y="2122543"/>
            <a:ext cx="4389120" cy="29375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3449</TotalTime>
  <Words>826</Words>
  <Application>Microsoft Office PowerPoint</Application>
  <PresentationFormat>On-screen Show (4:3)</PresentationFormat>
  <Paragraphs>51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Median</vt:lpstr>
      <vt:lpstr>Lesson 6.8: Telemedicine</vt:lpstr>
      <vt:lpstr>Do Now: Automobile &amp; Internet</vt:lpstr>
      <vt:lpstr>Just Like Skyppe…?</vt:lpstr>
      <vt:lpstr>Telemedicine: It’s a No Brainer</vt:lpstr>
      <vt:lpstr>What is telemedicine?</vt:lpstr>
      <vt:lpstr>Telehealth Technologies</vt:lpstr>
      <vt:lpstr>What is telemental health?</vt:lpstr>
      <vt:lpstr>School-based Telemedicine</vt:lpstr>
      <vt:lpstr>Benefits of Telemedicine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Scarlett VanStechelman</cp:lastModifiedBy>
  <cp:revision>90</cp:revision>
  <dcterms:created xsi:type="dcterms:W3CDTF">2014-02-21T02:45:56Z</dcterms:created>
  <dcterms:modified xsi:type="dcterms:W3CDTF">2014-10-08T14:27:11Z</dcterms:modified>
</cp:coreProperties>
</file>