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3"/>
  </p:notesMasterIdLst>
  <p:sldIdLst>
    <p:sldId id="271" r:id="rId3"/>
    <p:sldId id="273" r:id="rId4"/>
    <p:sldId id="272" r:id="rId5"/>
    <p:sldId id="275" r:id="rId6"/>
    <p:sldId id="274" r:id="rId7"/>
    <p:sldId id="260" r:id="rId8"/>
    <p:sldId id="282" r:id="rId9"/>
    <p:sldId id="277" r:id="rId10"/>
    <p:sldId id="278" r:id="rId11"/>
    <p:sldId id="279" r:id="rId12"/>
    <p:sldId id="280" r:id="rId13"/>
    <p:sldId id="281" r:id="rId14"/>
    <p:sldId id="283" r:id="rId15"/>
    <p:sldId id="284" r:id="rId16"/>
    <p:sldId id="285" r:id="rId17"/>
    <p:sldId id="286" r:id="rId18"/>
    <p:sldId id="300" r:id="rId19"/>
    <p:sldId id="287" r:id="rId20"/>
    <p:sldId id="276" r:id="rId21"/>
    <p:sldId id="321" r:id="rId22"/>
    <p:sldId id="288" r:id="rId23"/>
    <p:sldId id="302" r:id="rId24"/>
    <p:sldId id="304" r:id="rId25"/>
    <p:sldId id="303" r:id="rId26"/>
    <p:sldId id="306" r:id="rId27"/>
    <p:sldId id="298" r:id="rId28"/>
    <p:sldId id="299" r:id="rId29"/>
    <p:sldId id="301" r:id="rId30"/>
    <p:sldId id="258" r:id="rId31"/>
    <p:sldId id="307" r:id="rId32"/>
    <p:sldId id="308" r:id="rId33"/>
    <p:sldId id="309" r:id="rId34"/>
    <p:sldId id="313" r:id="rId35"/>
    <p:sldId id="314" r:id="rId36"/>
    <p:sldId id="310" r:id="rId37"/>
    <p:sldId id="315" r:id="rId38"/>
    <p:sldId id="316" r:id="rId39"/>
    <p:sldId id="317" r:id="rId40"/>
    <p:sldId id="320" r:id="rId41"/>
    <p:sldId id="31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06" autoAdjust="0"/>
    <p:restoredTop sz="93614" autoAdjust="0"/>
  </p:normalViewPr>
  <p:slideViewPr>
    <p:cSldViewPr snapToGrid="0">
      <p:cViewPr varScale="1">
        <p:scale>
          <a:sx n="104" d="100"/>
          <a:sy n="104" d="100"/>
        </p:scale>
        <p:origin x="48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50"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04918-A20C-4972-AA3A-12724C6EAB11}" type="doc">
      <dgm:prSet loTypeId="urn:microsoft.com/office/officeart/2008/layout/VerticalCircleList" loCatId="list" qsTypeId="urn:microsoft.com/office/officeart/2005/8/quickstyle/simple1" qsCatId="simple" csTypeId="urn:microsoft.com/office/officeart/2005/8/colors/colorful5" csCatId="colorful" phldr="1"/>
      <dgm:spPr/>
      <dgm:t>
        <a:bodyPr/>
        <a:lstStyle/>
        <a:p>
          <a:endParaRPr lang="en-US"/>
        </a:p>
      </dgm:t>
    </dgm:pt>
    <dgm:pt modelId="{1A16FEC8-51FF-4CCD-8AF8-54400E705018}">
      <dgm:prSet/>
      <dgm:spPr/>
      <dgm:t>
        <a:bodyPr/>
        <a:lstStyle/>
        <a:p>
          <a:r>
            <a:rPr lang="en-US"/>
            <a:t>Easy to find</a:t>
          </a:r>
          <a:endParaRPr lang="en-US" dirty="0"/>
        </a:p>
      </dgm:t>
    </dgm:pt>
    <dgm:pt modelId="{1472E33D-048C-4034-9AB4-5B7A0F4DC318}" type="parTrans" cxnId="{1DE94361-5E92-4039-8053-5788BAD88369}">
      <dgm:prSet/>
      <dgm:spPr/>
      <dgm:t>
        <a:bodyPr/>
        <a:lstStyle/>
        <a:p>
          <a:endParaRPr lang="en-US"/>
        </a:p>
      </dgm:t>
    </dgm:pt>
    <dgm:pt modelId="{4C60BB94-0ECE-4F4B-B616-E856CE730E23}" type="sibTrans" cxnId="{1DE94361-5E92-4039-8053-5788BAD88369}">
      <dgm:prSet/>
      <dgm:spPr/>
      <dgm:t>
        <a:bodyPr/>
        <a:lstStyle/>
        <a:p>
          <a:endParaRPr lang="en-US"/>
        </a:p>
      </dgm:t>
    </dgm:pt>
    <dgm:pt modelId="{C3BFE6A7-C4C0-4484-8265-8D3F6B16B9A5}">
      <dgm:prSet/>
      <dgm:spPr/>
      <dgm:t>
        <a:bodyPr/>
        <a:lstStyle/>
        <a:p>
          <a:r>
            <a:rPr lang="en-US" dirty="0"/>
            <a:t>High quality </a:t>
          </a:r>
        </a:p>
      </dgm:t>
    </dgm:pt>
    <dgm:pt modelId="{F095050F-C9E7-4476-B089-75E54B50AD58}" type="parTrans" cxnId="{3EB5CF69-3FDA-482C-85F4-03B4E4A85349}">
      <dgm:prSet/>
      <dgm:spPr/>
      <dgm:t>
        <a:bodyPr/>
        <a:lstStyle/>
        <a:p>
          <a:endParaRPr lang="en-US"/>
        </a:p>
      </dgm:t>
    </dgm:pt>
    <dgm:pt modelId="{D6B5AB57-E9C2-478E-863E-45D662F658F8}" type="sibTrans" cxnId="{3EB5CF69-3FDA-482C-85F4-03B4E4A85349}">
      <dgm:prSet/>
      <dgm:spPr/>
      <dgm:t>
        <a:bodyPr/>
        <a:lstStyle/>
        <a:p>
          <a:endParaRPr lang="en-US"/>
        </a:p>
      </dgm:t>
    </dgm:pt>
    <dgm:pt modelId="{59C33E92-040B-49C2-BA55-BB601E921526}">
      <dgm:prSet/>
      <dgm:spPr/>
      <dgm:t>
        <a:bodyPr/>
        <a:lstStyle/>
        <a:p>
          <a:r>
            <a:rPr lang="en-US" dirty="0"/>
            <a:t>Meet our classroom needs</a:t>
          </a:r>
        </a:p>
      </dgm:t>
    </dgm:pt>
    <dgm:pt modelId="{B5D4602A-27FA-40E0-A1AD-7BE3567B0EC2}" type="parTrans" cxnId="{8DC78943-DF55-408C-B784-5BBD657BA37C}">
      <dgm:prSet/>
      <dgm:spPr/>
      <dgm:t>
        <a:bodyPr/>
        <a:lstStyle/>
        <a:p>
          <a:endParaRPr lang="en-US"/>
        </a:p>
      </dgm:t>
    </dgm:pt>
    <dgm:pt modelId="{A0B94B86-AEC2-4B4A-956C-30B086AAD068}" type="sibTrans" cxnId="{8DC78943-DF55-408C-B784-5BBD657BA37C}">
      <dgm:prSet/>
      <dgm:spPr/>
      <dgm:t>
        <a:bodyPr/>
        <a:lstStyle/>
        <a:p>
          <a:endParaRPr lang="en-US"/>
        </a:p>
      </dgm:t>
    </dgm:pt>
    <dgm:pt modelId="{543A9A46-4D95-4B47-A5C0-EB17ECF98A4B}">
      <dgm:prSet phldrT="[Text]"/>
      <dgm:spPr/>
      <dgm:t>
        <a:bodyPr/>
        <a:lstStyle/>
        <a:p>
          <a:r>
            <a:rPr lang="en-US" dirty="0"/>
            <a:t>Created by people we trust</a:t>
          </a:r>
        </a:p>
      </dgm:t>
    </dgm:pt>
    <dgm:pt modelId="{F61E15D5-10BA-4CCB-A34C-522CD96F7E07}" type="parTrans" cxnId="{7A2FA28B-5987-48B0-A88F-ED031A73AF31}">
      <dgm:prSet/>
      <dgm:spPr/>
      <dgm:t>
        <a:bodyPr/>
        <a:lstStyle/>
        <a:p>
          <a:endParaRPr lang="en-US"/>
        </a:p>
      </dgm:t>
    </dgm:pt>
    <dgm:pt modelId="{82EC5C28-311B-41E1-8BC7-54D804EDCF54}" type="sibTrans" cxnId="{7A2FA28B-5987-48B0-A88F-ED031A73AF31}">
      <dgm:prSet/>
      <dgm:spPr/>
      <dgm:t>
        <a:bodyPr/>
        <a:lstStyle/>
        <a:p>
          <a:endParaRPr lang="en-US"/>
        </a:p>
      </dgm:t>
    </dgm:pt>
    <dgm:pt modelId="{82C45E5A-CF6A-4D7B-AEC0-102681D46BF6}" type="pres">
      <dgm:prSet presAssocID="{C3404918-A20C-4972-AA3A-12724C6EAB11}" presName="Name0" presStyleCnt="0">
        <dgm:presLayoutVars>
          <dgm:dir/>
        </dgm:presLayoutVars>
      </dgm:prSet>
      <dgm:spPr/>
      <dgm:t>
        <a:bodyPr/>
        <a:lstStyle/>
        <a:p>
          <a:endParaRPr lang="en-US"/>
        </a:p>
      </dgm:t>
    </dgm:pt>
    <dgm:pt modelId="{FBB44436-8525-4CB4-A3D8-BC264F0F4EEC}" type="pres">
      <dgm:prSet presAssocID="{1A16FEC8-51FF-4CCD-8AF8-54400E705018}" presName="noChildren" presStyleCnt="0"/>
      <dgm:spPr/>
    </dgm:pt>
    <dgm:pt modelId="{2052DA25-0E78-4E1F-8787-4E289985A448}" type="pres">
      <dgm:prSet presAssocID="{1A16FEC8-51FF-4CCD-8AF8-54400E705018}" presName="gap" presStyleCnt="0"/>
      <dgm:spPr/>
    </dgm:pt>
    <dgm:pt modelId="{CD33CCB6-1B09-4C61-B897-557679301A06}" type="pres">
      <dgm:prSet presAssocID="{1A16FEC8-51FF-4CCD-8AF8-54400E705018}" presName="medCircle2" presStyleLbl="vennNode1" presStyleIdx="0" presStyleCnt="4"/>
      <dgm:spPr/>
    </dgm:pt>
    <dgm:pt modelId="{71C2084B-2DF6-4A65-A760-81C07038EF4E}" type="pres">
      <dgm:prSet presAssocID="{1A16FEC8-51FF-4CCD-8AF8-54400E705018}" presName="txLvlOnly1" presStyleLbl="revTx" presStyleIdx="0" presStyleCnt="4"/>
      <dgm:spPr/>
      <dgm:t>
        <a:bodyPr/>
        <a:lstStyle/>
        <a:p>
          <a:endParaRPr lang="en-US"/>
        </a:p>
      </dgm:t>
    </dgm:pt>
    <dgm:pt modelId="{CDBA9054-6354-4099-AE89-C659CF05E0B8}" type="pres">
      <dgm:prSet presAssocID="{C3BFE6A7-C4C0-4484-8265-8D3F6B16B9A5}" presName="noChildren" presStyleCnt="0"/>
      <dgm:spPr/>
    </dgm:pt>
    <dgm:pt modelId="{91514EFC-B609-445A-81E9-05D645C54E2C}" type="pres">
      <dgm:prSet presAssocID="{C3BFE6A7-C4C0-4484-8265-8D3F6B16B9A5}" presName="gap" presStyleCnt="0"/>
      <dgm:spPr/>
    </dgm:pt>
    <dgm:pt modelId="{90DB6259-556F-4706-8083-05C99D9536E2}" type="pres">
      <dgm:prSet presAssocID="{C3BFE6A7-C4C0-4484-8265-8D3F6B16B9A5}" presName="medCircle2" presStyleLbl="vennNode1" presStyleIdx="1" presStyleCnt="4"/>
      <dgm:spPr/>
    </dgm:pt>
    <dgm:pt modelId="{7C67E64D-E1B1-4113-B96C-84B5A522A960}" type="pres">
      <dgm:prSet presAssocID="{C3BFE6A7-C4C0-4484-8265-8D3F6B16B9A5}" presName="txLvlOnly1" presStyleLbl="revTx" presStyleIdx="1" presStyleCnt="4"/>
      <dgm:spPr/>
      <dgm:t>
        <a:bodyPr/>
        <a:lstStyle/>
        <a:p>
          <a:endParaRPr lang="en-US"/>
        </a:p>
      </dgm:t>
    </dgm:pt>
    <dgm:pt modelId="{E77FB8AE-AAE2-4F63-8475-8B38BC53681E}" type="pres">
      <dgm:prSet presAssocID="{543A9A46-4D95-4B47-A5C0-EB17ECF98A4B}" presName="noChildren" presStyleCnt="0"/>
      <dgm:spPr/>
    </dgm:pt>
    <dgm:pt modelId="{E2607204-FF9A-4161-AC59-5E45A2EF64B4}" type="pres">
      <dgm:prSet presAssocID="{543A9A46-4D95-4B47-A5C0-EB17ECF98A4B}" presName="gap" presStyleCnt="0"/>
      <dgm:spPr/>
    </dgm:pt>
    <dgm:pt modelId="{C1199F83-B4C7-42A3-97CD-791C6B34DDA2}" type="pres">
      <dgm:prSet presAssocID="{543A9A46-4D95-4B47-A5C0-EB17ECF98A4B}" presName="medCircle2" presStyleLbl="vennNode1" presStyleIdx="2" presStyleCnt="4"/>
      <dgm:spPr/>
    </dgm:pt>
    <dgm:pt modelId="{ECE31B97-C0A8-4200-BF8E-BB6C1FE721F8}" type="pres">
      <dgm:prSet presAssocID="{543A9A46-4D95-4B47-A5C0-EB17ECF98A4B}" presName="txLvlOnly1" presStyleLbl="revTx" presStyleIdx="2" presStyleCnt="4"/>
      <dgm:spPr/>
      <dgm:t>
        <a:bodyPr/>
        <a:lstStyle/>
        <a:p>
          <a:endParaRPr lang="en-US"/>
        </a:p>
      </dgm:t>
    </dgm:pt>
    <dgm:pt modelId="{F0DA006B-C2D8-40B1-93D3-8D4952A87065}" type="pres">
      <dgm:prSet presAssocID="{59C33E92-040B-49C2-BA55-BB601E921526}" presName="noChildren" presStyleCnt="0"/>
      <dgm:spPr/>
    </dgm:pt>
    <dgm:pt modelId="{824A9AB8-36DF-4ED9-A904-16CC1BF20BD8}" type="pres">
      <dgm:prSet presAssocID="{59C33E92-040B-49C2-BA55-BB601E921526}" presName="gap" presStyleCnt="0"/>
      <dgm:spPr/>
    </dgm:pt>
    <dgm:pt modelId="{DBB96578-6B30-42DE-A955-D019859B1C6C}" type="pres">
      <dgm:prSet presAssocID="{59C33E92-040B-49C2-BA55-BB601E921526}" presName="medCircle2" presStyleLbl="vennNode1" presStyleIdx="3" presStyleCnt="4"/>
      <dgm:spPr/>
    </dgm:pt>
    <dgm:pt modelId="{67D35E0F-065D-499A-B526-B5EB5DA5D73E}" type="pres">
      <dgm:prSet presAssocID="{59C33E92-040B-49C2-BA55-BB601E921526}" presName="txLvlOnly1" presStyleLbl="revTx" presStyleIdx="3" presStyleCnt="4"/>
      <dgm:spPr/>
      <dgm:t>
        <a:bodyPr/>
        <a:lstStyle/>
        <a:p>
          <a:endParaRPr lang="en-US"/>
        </a:p>
      </dgm:t>
    </dgm:pt>
  </dgm:ptLst>
  <dgm:cxnLst>
    <dgm:cxn modelId="{3EB5CF69-3FDA-482C-85F4-03B4E4A85349}" srcId="{C3404918-A20C-4972-AA3A-12724C6EAB11}" destId="{C3BFE6A7-C4C0-4484-8265-8D3F6B16B9A5}" srcOrd="1" destOrd="0" parTransId="{F095050F-C9E7-4476-B089-75E54B50AD58}" sibTransId="{D6B5AB57-E9C2-478E-863E-45D662F658F8}"/>
    <dgm:cxn modelId="{E56DB3D4-842B-4E91-9556-A6B89620F3AC}" type="presOf" srcId="{C3404918-A20C-4972-AA3A-12724C6EAB11}" destId="{82C45E5A-CF6A-4D7B-AEC0-102681D46BF6}" srcOrd="0" destOrd="0" presId="urn:microsoft.com/office/officeart/2008/layout/VerticalCircleList"/>
    <dgm:cxn modelId="{CEB6F37E-1E61-4429-8F36-84AE172122E5}" type="presOf" srcId="{59C33E92-040B-49C2-BA55-BB601E921526}" destId="{67D35E0F-065D-499A-B526-B5EB5DA5D73E}" srcOrd="0" destOrd="0" presId="urn:microsoft.com/office/officeart/2008/layout/VerticalCircleList"/>
    <dgm:cxn modelId="{7A2FA28B-5987-48B0-A88F-ED031A73AF31}" srcId="{C3404918-A20C-4972-AA3A-12724C6EAB11}" destId="{543A9A46-4D95-4B47-A5C0-EB17ECF98A4B}" srcOrd="2" destOrd="0" parTransId="{F61E15D5-10BA-4CCB-A34C-522CD96F7E07}" sibTransId="{82EC5C28-311B-41E1-8BC7-54D804EDCF54}"/>
    <dgm:cxn modelId="{1DE94361-5E92-4039-8053-5788BAD88369}" srcId="{C3404918-A20C-4972-AA3A-12724C6EAB11}" destId="{1A16FEC8-51FF-4CCD-8AF8-54400E705018}" srcOrd="0" destOrd="0" parTransId="{1472E33D-048C-4034-9AB4-5B7A0F4DC318}" sibTransId="{4C60BB94-0ECE-4F4B-B616-E856CE730E23}"/>
    <dgm:cxn modelId="{8DC78943-DF55-408C-B784-5BBD657BA37C}" srcId="{C3404918-A20C-4972-AA3A-12724C6EAB11}" destId="{59C33E92-040B-49C2-BA55-BB601E921526}" srcOrd="3" destOrd="0" parTransId="{B5D4602A-27FA-40E0-A1AD-7BE3567B0EC2}" sibTransId="{A0B94B86-AEC2-4B4A-956C-30B086AAD068}"/>
    <dgm:cxn modelId="{0A819898-262F-46B3-A137-D630657415A8}" type="presOf" srcId="{543A9A46-4D95-4B47-A5C0-EB17ECF98A4B}" destId="{ECE31B97-C0A8-4200-BF8E-BB6C1FE721F8}" srcOrd="0" destOrd="0" presId="urn:microsoft.com/office/officeart/2008/layout/VerticalCircleList"/>
    <dgm:cxn modelId="{CC5D2DB7-9381-4ED7-9333-8FC167A5A777}" type="presOf" srcId="{C3BFE6A7-C4C0-4484-8265-8D3F6B16B9A5}" destId="{7C67E64D-E1B1-4113-B96C-84B5A522A960}" srcOrd="0" destOrd="0" presId="urn:microsoft.com/office/officeart/2008/layout/VerticalCircleList"/>
    <dgm:cxn modelId="{2C3EF522-EAFD-4626-9C2A-44FDFBE82061}" type="presOf" srcId="{1A16FEC8-51FF-4CCD-8AF8-54400E705018}" destId="{71C2084B-2DF6-4A65-A760-81C07038EF4E}" srcOrd="0" destOrd="0" presId="urn:microsoft.com/office/officeart/2008/layout/VerticalCircleList"/>
    <dgm:cxn modelId="{A73BA996-1626-4548-810F-4FB895256820}" type="presParOf" srcId="{82C45E5A-CF6A-4D7B-AEC0-102681D46BF6}" destId="{FBB44436-8525-4CB4-A3D8-BC264F0F4EEC}" srcOrd="0" destOrd="0" presId="urn:microsoft.com/office/officeart/2008/layout/VerticalCircleList"/>
    <dgm:cxn modelId="{E1BE2603-435F-469E-AAEF-9A8DF0B6D374}" type="presParOf" srcId="{FBB44436-8525-4CB4-A3D8-BC264F0F4EEC}" destId="{2052DA25-0E78-4E1F-8787-4E289985A448}" srcOrd="0" destOrd="0" presId="urn:microsoft.com/office/officeart/2008/layout/VerticalCircleList"/>
    <dgm:cxn modelId="{109F0F79-32E9-4B12-8F91-4A7FCCD3B92D}" type="presParOf" srcId="{FBB44436-8525-4CB4-A3D8-BC264F0F4EEC}" destId="{CD33CCB6-1B09-4C61-B897-557679301A06}" srcOrd="1" destOrd="0" presId="urn:microsoft.com/office/officeart/2008/layout/VerticalCircleList"/>
    <dgm:cxn modelId="{607F8C9F-A0F7-43E1-A0E6-DCDFCE258EE2}" type="presParOf" srcId="{FBB44436-8525-4CB4-A3D8-BC264F0F4EEC}" destId="{71C2084B-2DF6-4A65-A760-81C07038EF4E}" srcOrd="2" destOrd="0" presId="urn:microsoft.com/office/officeart/2008/layout/VerticalCircleList"/>
    <dgm:cxn modelId="{5948F2E2-3399-4353-803C-C2F30D9A5D14}" type="presParOf" srcId="{82C45E5A-CF6A-4D7B-AEC0-102681D46BF6}" destId="{CDBA9054-6354-4099-AE89-C659CF05E0B8}" srcOrd="1" destOrd="0" presId="urn:microsoft.com/office/officeart/2008/layout/VerticalCircleList"/>
    <dgm:cxn modelId="{991238AF-B6C9-4DEA-915D-83CD8F3538D9}" type="presParOf" srcId="{CDBA9054-6354-4099-AE89-C659CF05E0B8}" destId="{91514EFC-B609-445A-81E9-05D645C54E2C}" srcOrd="0" destOrd="0" presId="urn:microsoft.com/office/officeart/2008/layout/VerticalCircleList"/>
    <dgm:cxn modelId="{758D88C0-643E-45BB-B3D0-1C2DE373193A}" type="presParOf" srcId="{CDBA9054-6354-4099-AE89-C659CF05E0B8}" destId="{90DB6259-556F-4706-8083-05C99D9536E2}" srcOrd="1" destOrd="0" presId="urn:microsoft.com/office/officeart/2008/layout/VerticalCircleList"/>
    <dgm:cxn modelId="{4ED243FE-0EB3-4DB0-A0A0-679A4AD8F608}" type="presParOf" srcId="{CDBA9054-6354-4099-AE89-C659CF05E0B8}" destId="{7C67E64D-E1B1-4113-B96C-84B5A522A960}" srcOrd="2" destOrd="0" presId="urn:microsoft.com/office/officeart/2008/layout/VerticalCircleList"/>
    <dgm:cxn modelId="{BB106777-AF14-4FCC-A77B-2BE04AE79A69}" type="presParOf" srcId="{82C45E5A-CF6A-4D7B-AEC0-102681D46BF6}" destId="{E77FB8AE-AAE2-4F63-8475-8B38BC53681E}" srcOrd="2" destOrd="0" presId="urn:microsoft.com/office/officeart/2008/layout/VerticalCircleList"/>
    <dgm:cxn modelId="{E85DA318-3461-47EC-AFE1-BB4B26A6A413}" type="presParOf" srcId="{E77FB8AE-AAE2-4F63-8475-8B38BC53681E}" destId="{E2607204-FF9A-4161-AC59-5E45A2EF64B4}" srcOrd="0" destOrd="0" presId="urn:microsoft.com/office/officeart/2008/layout/VerticalCircleList"/>
    <dgm:cxn modelId="{22C14619-3417-4E22-871D-AA2A98DE0EA0}" type="presParOf" srcId="{E77FB8AE-AAE2-4F63-8475-8B38BC53681E}" destId="{C1199F83-B4C7-42A3-97CD-791C6B34DDA2}" srcOrd="1" destOrd="0" presId="urn:microsoft.com/office/officeart/2008/layout/VerticalCircleList"/>
    <dgm:cxn modelId="{0495BD3D-ED78-4AB5-8F06-2C4B359EEEFB}" type="presParOf" srcId="{E77FB8AE-AAE2-4F63-8475-8B38BC53681E}" destId="{ECE31B97-C0A8-4200-BF8E-BB6C1FE721F8}" srcOrd="2" destOrd="0" presId="urn:microsoft.com/office/officeart/2008/layout/VerticalCircleList"/>
    <dgm:cxn modelId="{E34FB28F-BC49-48C0-93ED-DFB895B58365}" type="presParOf" srcId="{82C45E5A-CF6A-4D7B-AEC0-102681D46BF6}" destId="{F0DA006B-C2D8-40B1-93D3-8D4952A87065}" srcOrd="3" destOrd="0" presId="urn:microsoft.com/office/officeart/2008/layout/VerticalCircleList"/>
    <dgm:cxn modelId="{CD30F548-ADA3-4C1C-9FD7-399FB0B91D03}" type="presParOf" srcId="{F0DA006B-C2D8-40B1-93D3-8D4952A87065}" destId="{824A9AB8-36DF-4ED9-A904-16CC1BF20BD8}" srcOrd="0" destOrd="0" presId="urn:microsoft.com/office/officeart/2008/layout/VerticalCircleList"/>
    <dgm:cxn modelId="{3FD97AE5-1A19-432A-8EA1-6DDB1D4E81CC}" type="presParOf" srcId="{F0DA006B-C2D8-40B1-93D3-8D4952A87065}" destId="{DBB96578-6B30-42DE-A955-D019859B1C6C}" srcOrd="1" destOrd="0" presId="urn:microsoft.com/office/officeart/2008/layout/VerticalCircleList"/>
    <dgm:cxn modelId="{9DE6CB7F-34AA-47A8-A953-992E99ED35F2}" type="presParOf" srcId="{F0DA006B-C2D8-40B1-93D3-8D4952A87065}" destId="{67D35E0F-065D-499A-B526-B5EB5DA5D73E}"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CBE695-005C-403C-AB0B-63CD92ADEB91}" type="doc">
      <dgm:prSet loTypeId="urn:microsoft.com/office/officeart/2005/8/layout/bList2" loCatId="picture" qsTypeId="urn:microsoft.com/office/officeart/2005/8/quickstyle/simple1" qsCatId="simple" csTypeId="urn:microsoft.com/office/officeart/2005/8/colors/colorful5" csCatId="colorful" phldr="1"/>
      <dgm:spPr/>
    </dgm:pt>
    <dgm:pt modelId="{22B58455-C190-4C21-BD0C-38E32BE8A161}">
      <dgm:prSet phldrT="[Text]" custT="1"/>
      <dgm:spPr/>
      <dgm:t>
        <a:bodyPr/>
        <a:lstStyle/>
        <a:p>
          <a:r>
            <a:rPr lang="en-US" sz="1800" b="1" dirty="0" smtClean="0"/>
            <a:t>Find &amp; Use Resources</a:t>
          </a:r>
          <a:endParaRPr lang="en-US" sz="1800" b="1" dirty="0"/>
        </a:p>
      </dgm:t>
    </dgm:pt>
    <dgm:pt modelId="{6A948201-4522-4BEB-A400-F8EB63BED1DE}" type="parTrans" cxnId="{3ED8D625-0766-4934-85A9-7BD29A524FF9}">
      <dgm:prSet/>
      <dgm:spPr/>
      <dgm:t>
        <a:bodyPr/>
        <a:lstStyle/>
        <a:p>
          <a:endParaRPr lang="en-US"/>
        </a:p>
      </dgm:t>
    </dgm:pt>
    <dgm:pt modelId="{0F8AAF34-551F-41DE-A6A6-2761ED9E41F3}" type="sibTrans" cxnId="{3ED8D625-0766-4934-85A9-7BD29A524FF9}">
      <dgm:prSet/>
      <dgm:spPr/>
      <dgm:t>
        <a:bodyPr/>
        <a:lstStyle/>
        <a:p>
          <a:endParaRPr lang="en-US"/>
        </a:p>
      </dgm:t>
    </dgm:pt>
    <dgm:pt modelId="{F0B64450-F8C9-48C3-9EED-9FAA55EFFE7E}">
      <dgm:prSet phldrT="[Text]" custT="1"/>
      <dgm:spPr/>
      <dgm:t>
        <a:bodyPr/>
        <a:lstStyle/>
        <a:p>
          <a:r>
            <a:rPr lang="en-US" sz="1800" b="1" dirty="0" smtClean="0"/>
            <a:t>Explore Libraries &amp; Learning Lists</a:t>
          </a:r>
          <a:endParaRPr lang="en-US" sz="1800" b="1" dirty="0"/>
        </a:p>
      </dgm:t>
    </dgm:pt>
    <dgm:pt modelId="{7FD790F4-5965-46C8-9006-4974446BBC4F}" type="parTrans" cxnId="{753C655E-E0CE-49CC-8421-F8832F963BCC}">
      <dgm:prSet/>
      <dgm:spPr/>
      <dgm:t>
        <a:bodyPr/>
        <a:lstStyle/>
        <a:p>
          <a:endParaRPr lang="en-US"/>
        </a:p>
      </dgm:t>
    </dgm:pt>
    <dgm:pt modelId="{00A3F25B-61FE-4C75-842A-F7427B7137B3}" type="sibTrans" cxnId="{753C655E-E0CE-49CC-8421-F8832F963BCC}">
      <dgm:prSet/>
      <dgm:spPr/>
      <dgm:t>
        <a:bodyPr/>
        <a:lstStyle/>
        <a:p>
          <a:endParaRPr lang="en-US"/>
        </a:p>
      </dgm:t>
    </dgm:pt>
    <dgm:pt modelId="{385A4CBE-1706-4CCA-BB94-C1B6921FCC5A}">
      <dgm:prSet phldrT="[Text]" custT="1"/>
      <dgm:spPr/>
      <dgm:t>
        <a:bodyPr/>
        <a:lstStyle/>
        <a:p>
          <a:r>
            <a:rPr lang="en-US" sz="1800" b="1" dirty="0" smtClean="0"/>
            <a:t>Share Your Resources</a:t>
          </a:r>
          <a:endParaRPr lang="en-US" sz="1800" b="1" dirty="0"/>
        </a:p>
      </dgm:t>
    </dgm:pt>
    <dgm:pt modelId="{A2F15FE3-7AF2-409A-A30F-51872C24FD13}" type="parTrans" cxnId="{485F11D9-1830-4FFB-89D9-3A2647B5D610}">
      <dgm:prSet/>
      <dgm:spPr/>
      <dgm:t>
        <a:bodyPr/>
        <a:lstStyle/>
        <a:p>
          <a:endParaRPr lang="en-US"/>
        </a:p>
      </dgm:t>
    </dgm:pt>
    <dgm:pt modelId="{D1315817-3E06-4AEB-9C06-975B9F6CCDFC}" type="sibTrans" cxnId="{485F11D9-1830-4FFB-89D9-3A2647B5D610}">
      <dgm:prSet/>
      <dgm:spPr/>
      <dgm:t>
        <a:bodyPr/>
        <a:lstStyle/>
        <a:p>
          <a:endParaRPr lang="en-US"/>
        </a:p>
      </dgm:t>
    </dgm:pt>
    <dgm:pt modelId="{0AC6ED3F-8DD4-4746-BD93-8F5DF4827DAD}">
      <dgm:prSet phldrT="[Text]"/>
      <dgm:spPr/>
      <dgm:t>
        <a:bodyPr/>
        <a:lstStyle/>
        <a:p>
          <a:r>
            <a:rPr lang="en-US" dirty="0" smtClean="0"/>
            <a:t>Education &amp; career resources.</a:t>
          </a:r>
          <a:endParaRPr lang="en-US" dirty="0"/>
        </a:p>
      </dgm:t>
    </dgm:pt>
    <dgm:pt modelId="{0FEFD782-24AA-486C-9AFE-D701829DD3C0}" type="parTrans" cxnId="{831D378D-656B-4153-901B-331A24BE40B8}">
      <dgm:prSet/>
      <dgm:spPr/>
      <dgm:t>
        <a:bodyPr/>
        <a:lstStyle/>
        <a:p>
          <a:endParaRPr lang="en-US"/>
        </a:p>
      </dgm:t>
    </dgm:pt>
    <dgm:pt modelId="{8A3D804D-DC44-44F4-98B8-D6D08D72C454}" type="sibTrans" cxnId="{831D378D-656B-4153-901B-331A24BE40B8}">
      <dgm:prSet/>
      <dgm:spPr/>
      <dgm:t>
        <a:bodyPr/>
        <a:lstStyle/>
        <a:p>
          <a:endParaRPr lang="en-US"/>
        </a:p>
      </dgm:t>
    </dgm:pt>
    <dgm:pt modelId="{43C2E464-C0B5-4077-8B1E-28702B6B6521}">
      <dgm:prSet/>
      <dgm:spPr/>
      <dgm:t>
        <a:bodyPr/>
        <a:lstStyle/>
        <a:p>
          <a:r>
            <a:rPr lang="en-US" dirty="0" smtClean="0"/>
            <a:t>IOER member created content.</a:t>
          </a:r>
          <a:endParaRPr lang="en-US" dirty="0"/>
        </a:p>
      </dgm:t>
    </dgm:pt>
    <dgm:pt modelId="{C46012FD-B72B-4CBA-BFF7-646BC850F958}" type="parTrans" cxnId="{C66C4E45-C80B-4C84-BB7A-91F5F247F7E2}">
      <dgm:prSet/>
      <dgm:spPr/>
      <dgm:t>
        <a:bodyPr/>
        <a:lstStyle/>
        <a:p>
          <a:endParaRPr lang="en-US"/>
        </a:p>
      </dgm:t>
    </dgm:pt>
    <dgm:pt modelId="{32D06A27-7375-4833-9CB4-2643C1279156}" type="sibTrans" cxnId="{C66C4E45-C80B-4C84-BB7A-91F5F247F7E2}">
      <dgm:prSet/>
      <dgm:spPr/>
      <dgm:t>
        <a:bodyPr/>
        <a:lstStyle/>
        <a:p>
          <a:endParaRPr lang="en-US"/>
        </a:p>
      </dgm:t>
    </dgm:pt>
    <dgm:pt modelId="{CBA435B7-B086-4FF3-8982-E891388C9541}">
      <dgm:prSet phldrT="[Text]"/>
      <dgm:spPr/>
      <dgm:t>
        <a:bodyPr/>
        <a:lstStyle/>
        <a:p>
          <a:r>
            <a:rPr lang="en-US" dirty="0" smtClean="0"/>
            <a:t>Libraries with curated resources.</a:t>
          </a:r>
          <a:endParaRPr lang="en-US" dirty="0"/>
        </a:p>
      </dgm:t>
    </dgm:pt>
    <dgm:pt modelId="{211B9DBA-5E6B-452B-8715-A57D39FFBC35}" type="parTrans" cxnId="{C3EF6372-A55B-422D-880F-01AE6545B0E9}">
      <dgm:prSet/>
      <dgm:spPr/>
      <dgm:t>
        <a:bodyPr/>
        <a:lstStyle/>
        <a:p>
          <a:endParaRPr lang="en-US"/>
        </a:p>
      </dgm:t>
    </dgm:pt>
    <dgm:pt modelId="{1642E5C7-2137-4369-B570-5636D8CAAC3A}" type="sibTrans" cxnId="{C3EF6372-A55B-422D-880F-01AE6545B0E9}">
      <dgm:prSet/>
      <dgm:spPr/>
      <dgm:t>
        <a:bodyPr/>
        <a:lstStyle/>
        <a:p>
          <a:endParaRPr lang="en-US"/>
        </a:p>
      </dgm:t>
    </dgm:pt>
    <dgm:pt modelId="{9C34C078-80BC-4006-A4BD-A902313CC860}">
      <dgm:prSet/>
      <dgm:spPr/>
      <dgm:t>
        <a:bodyPr/>
        <a:lstStyle/>
        <a:p>
          <a:r>
            <a:rPr lang="en-US" dirty="0" smtClean="0"/>
            <a:t>Learning lists with lessons, activities, or entire curriculum.</a:t>
          </a:r>
          <a:endParaRPr lang="en-US" dirty="0"/>
        </a:p>
      </dgm:t>
    </dgm:pt>
    <dgm:pt modelId="{B9DBC56D-0C35-4D28-8011-84C7A6B6576C}" type="parTrans" cxnId="{D75040D7-6C36-49AA-AC22-C54809BADE6B}">
      <dgm:prSet/>
      <dgm:spPr/>
      <dgm:t>
        <a:bodyPr/>
        <a:lstStyle/>
        <a:p>
          <a:endParaRPr lang="en-US"/>
        </a:p>
      </dgm:t>
    </dgm:pt>
    <dgm:pt modelId="{77B87FD1-211A-4C0B-B774-B2CF5C41E0F9}" type="sibTrans" cxnId="{D75040D7-6C36-49AA-AC22-C54809BADE6B}">
      <dgm:prSet/>
      <dgm:spPr/>
      <dgm:t>
        <a:bodyPr/>
        <a:lstStyle/>
        <a:p>
          <a:endParaRPr lang="en-US"/>
        </a:p>
      </dgm:t>
    </dgm:pt>
    <dgm:pt modelId="{1BA9C952-7FCB-4AC2-9AFE-9D573377DB60}">
      <dgm:prSet phldrT="[Text]" custT="1"/>
      <dgm:spPr/>
      <dgm:t>
        <a:bodyPr/>
        <a:lstStyle/>
        <a:p>
          <a:r>
            <a:rPr lang="en-US" sz="1800" b="1" dirty="0" smtClean="0"/>
            <a:t>Build Communities</a:t>
          </a:r>
          <a:endParaRPr lang="en-US" sz="1800" b="1" dirty="0"/>
        </a:p>
      </dgm:t>
    </dgm:pt>
    <dgm:pt modelId="{674C188A-6D60-4805-AE30-825DC3FC50CC}" type="parTrans" cxnId="{56A78C3F-B864-40BA-AAAA-D86A4CFAB05E}">
      <dgm:prSet/>
      <dgm:spPr/>
      <dgm:t>
        <a:bodyPr/>
        <a:lstStyle/>
        <a:p>
          <a:endParaRPr lang="en-US"/>
        </a:p>
      </dgm:t>
    </dgm:pt>
    <dgm:pt modelId="{987E0248-9562-4B0B-8191-F2CBEE07B296}" type="sibTrans" cxnId="{56A78C3F-B864-40BA-AAAA-D86A4CFAB05E}">
      <dgm:prSet/>
      <dgm:spPr/>
      <dgm:t>
        <a:bodyPr/>
        <a:lstStyle/>
        <a:p>
          <a:endParaRPr lang="en-US"/>
        </a:p>
      </dgm:t>
    </dgm:pt>
    <dgm:pt modelId="{90161890-8960-459E-9DB2-5939F60B2A59}">
      <dgm:prSet phldrT="[Text]"/>
      <dgm:spPr/>
      <dgm:t>
        <a:bodyPr/>
        <a:lstStyle/>
        <a:p>
          <a:r>
            <a:rPr lang="en-US" dirty="0" smtClean="0"/>
            <a:t>Tag an online resource, upload, or create your own.</a:t>
          </a:r>
          <a:endParaRPr lang="en-US" dirty="0"/>
        </a:p>
      </dgm:t>
    </dgm:pt>
    <dgm:pt modelId="{BB70EEC7-EA45-4728-A07E-D2B3F4B86EBE}" type="parTrans" cxnId="{31C1EE2E-6504-4E8C-900C-4548E2207566}">
      <dgm:prSet/>
      <dgm:spPr/>
      <dgm:t>
        <a:bodyPr/>
        <a:lstStyle/>
        <a:p>
          <a:endParaRPr lang="en-US"/>
        </a:p>
      </dgm:t>
    </dgm:pt>
    <dgm:pt modelId="{41AB1B66-CCBD-456F-8DB6-327A535456C8}" type="sibTrans" cxnId="{31C1EE2E-6504-4E8C-900C-4548E2207566}">
      <dgm:prSet/>
      <dgm:spPr/>
      <dgm:t>
        <a:bodyPr/>
        <a:lstStyle/>
        <a:p>
          <a:endParaRPr lang="en-US"/>
        </a:p>
      </dgm:t>
    </dgm:pt>
    <dgm:pt modelId="{1D61ADE5-D48D-4633-ACB9-D402C5E3CE29}">
      <dgm:prSet/>
      <dgm:spPr/>
      <dgm:t>
        <a:bodyPr/>
        <a:lstStyle/>
        <a:p>
          <a:r>
            <a:rPr lang="en-US" dirty="0" smtClean="0"/>
            <a:t>Build learning lists.</a:t>
          </a:r>
          <a:endParaRPr lang="en-US" dirty="0"/>
        </a:p>
      </dgm:t>
    </dgm:pt>
    <dgm:pt modelId="{DAE398E2-4507-498C-9A67-A186478AE8DC}" type="parTrans" cxnId="{D4BA710B-CBF8-4BD9-B183-3E5877575E08}">
      <dgm:prSet/>
      <dgm:spPr/>
      <dgm:t>
        <a:bodyPr/>
        <a:lstStyle/>
        <a:p>
          <a:endParaRPr lang="en-US"/>
        </a:p>
      </dgm:t>
    </dgm:pt>
    <dgm:pt modelId="{7C31A69F-4824-4F22-A594-378B2CACD9D0}" type="sibTrans" cxnId="{D4BA710B-CBF8-4BD9-B183-3E5877575E08}">
      <dgm:prSet/>
      <dgm:spPr/>
      <dgm:t>
        <a:bodyPr/>
        <a:lstStyle/>
        <a:p>
          <a:endParaRPr lang="en-US"/>
        </a:p>
      </dgm:t>
    </dgm:pt>
    <dgm:pt modelId="{EC88BC19-3C0A-4D12-A632-82085E40F899}">
      <dgm:prSet phldrT="[Text]"/>
      <dgm:spPr/>
      <dgm:t>
        <a:bodyPr/>
        <a:lstStyle/>
        <a:p>
          <a:r>
            <a:rPr lang="en-US" dirty="0" smtClean="0"/>
            <a:t>Add IOER widgets to your website.</a:t>
          </a:r>
          <a:endParaRPr lang="en-US" dirty="0"/>
        </a:p>
      </dgm:t>
    </dgm:pt>
    <dgm:pt modelId="{14DBC0BF-BE38-44B8-8E4B-3C9EA1516D93}" type="parTrans" cxnId="{F96BE500-CDF5-42DC-A498-4B97B49632DE}">
      <dgm:prSet/>
      <dgm:spPr/>
      <dgm:t>
        <a:bodyPr/>
        <a:lstStyle/>
        <a:p>
          <a:endParaRPr lang="en-US"/>
        </a:p>
      </dgm:t>
    </dgm:pt>
    <dgm:pt modelId="{115DC9FF-EE88-495D-A53E-C474C7F51C62}" type="sibTrans" cxnId="{F96BE500-CDF5-42DC-A498-4B97B49632DE}">
      <dgm:prSet/>
      <dgm:spPr/>
      <dgm:t>
        <a:bodyPr/>
        <a:lstStyle/>
        <a:p>
          <a:endParaRPr lang="en-US"/>
        </a:p>
      </dgm:t>
    </dgm:pt>
    <dgm:pt modelId="{1BD9F129-1783-4F8B-8952-A53861577EA2}">
      <dgm:prSet/>
      <dgm:spPr/>
      <dgm:t>
        <a:bodyPr/>
        <a:lstStyle/>
        <a:p>
          <a:r>
            <a:rPr lang="en-US" dirty="0" smtClean="0"/>
            <a:t>Participate with the IOER community.</a:t>
          </a:r>
          <a:endParaRPr lang="en-US" dirty="0"/>
        </a:p>
      </dgm:t>
    </dgm:pt>
    <dgm:pt modelId="{780FF574-88E4-465D-9689-922EA3128544}" type="parTrans" cxnId="{A30BF2DE-0142-4B6F-AD87-07E0650DCA93}">
      <dgm:prSet/>
      <dgm:spPr/>
      <dgm:t>
        <a:bodyPr/>
        <a:lstStyle/>
        <a:p>
          <a:endParaRPr lang="en-US"/>
        </a:p>
      </dgm:t>
    </dgm:pt>
    <dgm:pt modelId="{195D9F32-FBDE-4F89-9BDE-51E09D1CBF35}" type="sibTrans" cxnId="{A30BF2DE-0142-4B6F-AD87-07E0650DCA93}">
      <dgm:prSet/>
      <dgm:spPr/>
      <dgm:t>
        <a:bodyPr/>
        <a:lstStyle/>
        <a:p>
          <a:endParaRPr lang="en-US"/>
        </a:p>
      </dgm:t>
    </dgm:pt>
    <dgm:pt modelId="{C02FB2F3-B62F-4ED2-B4F7-ABF39273AA17}">
      <dgm:prSet custT="1"/>
      <dgm:spPr/>
      <dgm:t>
        <a:bodyPr/>
        <a:lstStyle/>
        <a:p>
          <a:r>
            <a:rPr lang="en-US" sz="1800" b="1" dirty="0" smtClean="0"/>
            <a:t>Rate &amp; Evaluate</a:t>
          </a:r>
          <a:endParaRPr lang="en-US" sz="1800" b="1" dirty="0"/>
        </a:p>
      </dgm:t>
    </dgm:pt>
    <dgm:pt modelId="{0C58AFDB-5628-466D-B853-4F08DB1352F6}" type="parTrans" cxnId="{1C497902-401C-4BB2-8A5C-26C433F6AD22}">
      <dgm:prSet/>
      <dgm:spPr/>
      <dgm:t>
        <a:bodyPr/>
        <a:lstStyle/>
        <a:p>
          <a:endParaRPr lang="en-US"/>
        </a:p>
      </dgm:t>
    </dgm:pt>
    <dgm:pt modelId="{C52A74D5-5A34-432E-9858-10281558DFAB}" type="sibTrans" cxnId="{1C497902-401C-4BB2-8A5C-26C433F6AD22}">
      <dgm:prSet/>
      <dgm:spPr/>
      <dgm:t>
        <a:bodyPr/>
        <a:lstStyle/>
        <a:p>
          <a:endParaRPr lang="en-US"/>
        </a:p>
      </dgm:t>
    </dgm:pt>
    <dgm:pt modelId="{59B1660A-2645-4004-AB2C-82515B549213}">
      <dgm:prSet/>
      <dgm:spPr/>
      <dgm:t>
        <a:bodyPr/>
        <a:lstStyle/>
        <a:p>
          <a:r>
            <a:rPr lang="en-US" dirty="0" smtClean="0"/>
            <a:t>Like &amp; comment.</a:t>
          </a:r>
          <a:endParaRPr lang="en-US" dirty="0"/>
        </a:p>
      </dgm:t>
    </dgm:pt>
    <dgm:pt modelId="{CF0696C7-B7C0-4582-80CC-17CE8ADCD407}" type="parTrans" cxnId="{169A4C7B-AB1E-4D9E-AE66-BF37A1318865}">
      <dgm:prSet/>
      <dgm:spPr/>
      <dgm:t>
        <a:bodyPr/>
        <a:lstStyle/>
        <a:p>
          <a:endParaRPr lang="en-US"/>
        </a:p>
      </dgm:t>
    </dgm:pt>
    <dgm:pt modelId="{18EA57FE-F58B-41C0-8A7F-D91564F4B3EC}" type="sibTrans" cxnId="{169A4C7B-AB1E-4D9E-AE66-BF37A1318865}">
      <dgm:prSet/>
      <dgm:spPr/>
      <dgm:t>
        <a:bodyPr/>
        <a:lstStyle/>
        <a:p>
          <a:endParaRPr lang="en-US"/>
        </a:p>
      </dgm:t>
    </dgm:pt>
    <dgm:pt modelId="{5B55D708-49A4-45BE-A805-B0CD42782206}">
      <dgm:prSet/>
      <dgm:spPr/>
      <dgm:t>
        <a:bodyPr/>
        <a:lstStyle/>
        <a:p>
          <a:r>
            <a:rPr lang="en-US" dirty="0" smtClean="0"/>
            <a:t>Rate standards alignment.</a:t>
          </a:r>
          <a:endParaRPr lang="en-US" dirty="0"/>
        </a:p>
      </dgm:t>
    </dgm:pt>
    <dgm:pt modelId="{905CBA91-DB0A-4A38-B6C8-4447071FE10F}" type="parTrans" cxnId="{CAE8C6B7-602A-41C2-B501-28900D851AA1}">
      <dgm:prSet/>
      <dgm:spPr/>
      <dgm:t>
        <a:bodyPr/>
        <a:lstStyle/>
        <a:p>
          <a:endParaRPr lang="en-US"/>
        </a:p>
      </dgm:t>
    </dgm:pt>
    <dgm:pt modelId="{FBB5ECAF-D003-44E6-9E8F-847D939D886A}" type="sibTrans" cxnId="{CAE8C6B7-602A-41C2-B501-28900D851AA1}">
      <dgm:prSet/>
      <dgm:spPr/>
      <dgm:t>
        <a:bodyPr/>
        <a:lstStyle/>
        <a:p>
          <a:endParaRPr lang="en-US"/>
        </a:p>
      </dgm:t>
    </dgm:pt>
    <dgm:pt modelId="{49CBE53B-47FC-4319-896F-8115ED09CD36}">
      <dgm:prSet/>
      <dgm:spPr/>
      <dgm:t>
        <a:bodyPr/>
        <a:lstStyle/>
        <a:p>
          <a:r>
            <a:rPr lang="en-US" dirty="0" smtClean="0"/>
            <a:t>Rate resources.</a:t>
          </a:r>
          <a:endParaRPr lang="en-US" dirty="0"/>
        </a:p>
      </dgm:t>
    </dgm:pt>
    <dgm:pt modelId="{564363EB-E802-41D9-9C4B-B82D76FB3C7F}" type="parTrans" cxnId="{032E1697-0878-44BE-81AF-572B89E05C4E}">
      <dgm:prSet/>
      <dgm:spPr/>
      <dgm:t>
        <a:bodyPr/>
        <a:lstStyle/>
        <a:p>
          <a:endParaRPr lang="en-US"/>
        </a:p>
      </dgm:t>
    </dgm:pt>
    <dgm:pt modelId="{1B7000DA-2C23-40B0-A964-5172A19BD0A2}" type="sibTrans" cxnId="{032E1697-0878-44BE-81AF-572B89E05C4E}">
      <dgm:prSet/>
      <dgm:spPr/>
      <dgm:t>
        <a:bodyPr/>
        <a:lstStyle/>
        <a:p>
          <a:endParaRPr lang="en-US"/>
        </a:p>
      </dgm:t>
    </dgm:pt>
    <dgm:pt modelId="{63B502C8-8506-48F0-A7A2-FBD0483C6393}">
      <dgm:prSet custT="1"/>
      <dgm:spPr/>
      <dgm:t>
        <a:bodyPr/>
        <a:lstStyle/>
        <a:p>
          <a:r>
            <a:rPr lang="en-US" sz="1800" b="1" dirty="0" smtClean="0"/>
            <a:t>Sign Up</a:t>
          </a:r>
          <a:endParaRPr lang="en-US" sz="1800" dirty="0"/>
        </a:p>
      </dgm:t>
    </dgm:pt>
    <dgm:pt modelId="{3C171601-1FE0-40DC-BA2A-6B57F5E13C7C}" type="parTrans" cxnId="{281C3CE0-F743-4A86-9044-AF51580616BE}">
      <dgm:prSet/>
      <dgm:spPr/>
      <dgm:t>
        <a:bodyPr/>
        <a:lstStyle/>
        <a:p>
          <a:endParaRPr lang="en-US"/>
        </a:p>
      </dgm:t>
    </dgm:pt>
    <dgm:pt modelId="{DB497B0F-74A8-4413-92EC-7858A1E15EB4}" type="sibTrans" cxnId="{281C3CE0-F743-4A86-9044-AF51580616BE}">
      <dgm:prSet/>
      <dgm:spPr/>
      <dgm:t>
        <a:bodyPr/>
        <a:lstStyle/>
        <a:p>
          <a:endParaRPr lang="en-US"/>
        </a:p>
      </dgm:t>
    </dgm:pt>
    <dgm:pt modelId="{C764A6CF-6184-4775-ABBF-B4C57A39912B}">
      <dgm:prSet/>
      <dgm:spPr/>
      <dgm:t>
        <a:bodyPr/>
        <a:lstStyle/>
        <a:p>
          <a:r>
            <a:rPr lang="en-US" dirty="0" smtClean="0"/>
            <a:t> Setup your personal account.</a:t>
          </a:r>
          <a:endParaRPr lang="en-US" dirty="0"/>
        </a:p>
      </dgm:t>
    </dgm:pt>
    <dgm:pt modelId="{75C24379-DB3A-40A3-B91A-22ACE9F05D78}" type="parTrans" cxnId="{44CA99EF-9C6B-46A5-98B5-2D91FC639697}">
      <dgm:prSet/>
      <dgm:spPr/>
      <dgm:t>
        <a:bodyPr/>
        <a:lstStyle/>
        <a:p>
          <a:endParaRPr lang="en-US"/>
        </a:p>
      </dgm:t>
    </dgm:pt>
    <dgm:pt modelId="{9F820219-2B83-47C1-A57B-ED1F58BB6F60}" type="sibTrans" cxnId="{44CA99EF-9C6B-46A5-98B5-2D91FC639697}">
      <dgm:prSet/>
      <dgm:spPr/>
      <dgm:t>
        <a:bodyPr/>
        <a:lstStyle/>
        <a:p>
          <a:endParaRPr lang="en-US"/>
        </a:p>
      </dgm:t>
    </dgm:pt>
    <dgm:pt modelId="{3F6BFD2B-4CDA-41F3-829C-4E26887AD5A6}">
      <dgm:prSet/>
      <dgm:spPr/>
      <dgm:t>
        <a:bodyPr/>
        <a:lstStyle/>
        <a:p>
          <a:r>
            <a:rPr lang="en-US" dirty="0" smtClean="0"/>
            <a:t>Be an organization member.</a:t>
          </a:r>
          <a:endParaRPr lang="en-US" dirty="0"/>
        </a:p>
      </dgm:t>
    </dgm:pt>
    <dgm:pt modelId="{50280C7F-8F01-442B-BDE7-C2BA2654D45B}" type="parTrans" cxnId="{6AEEC6E9-451F-4788-9E8A-78D2F08EE627}">
      <dgm:prSet/>
      <dgm:spPr/>
      <dgm:t>
        <a:bodyPr/>
        <a:lstStyle/>
        <a:p>
          <a:endParaRPr lang="en-US"/>
        </a:p>
      </dgm:t>
    </dgm:pt>
    <dgm:pt modelId="{EC930652-DD49-4EA0-B5E7-28DC3EEEFF86}" type="sibTrans" cxnId="{6AEEC6E9-451F-4788-9E8A-78D2F08EE627}">
      <dgm:prSet/>
      <dgm:spPr/>
      <dgm:t>
        <a:bodyPr/>
        <a:lstStyle/>
        <a:p>
          <a:endParaRPr lang="en-US"/>
        </a:p>
      </dgm:t>
    </dgm:pt>
    <dgm:pt modelId="{3132994F-B271-4134-A6F6-784BAA5E736E}">
      <dgm:prSet phldrT="[Text]"/>
      <dgm:spPr/>
      <dgm:t>
        <a:bodyPr/>
        <a:lstStyle/>
        <a:p>
          <a:r>
            <a:rPr lang="en-US" dirty="0" smtClean="0"/>
            <a:t>Open a library &amp; follow others.</a:t>
          </a:r>
          <a:endParaRPr lang="en-US" dirty="0"/>
        </a:p>
      </dgm:t>
    </dgm:pt>
    <dgm:pt modelId="{7EF9488C-082D-4A50-B735-281193764EE2}" type="parTrans" cxnId="{B9AC8EA9-C95C-4CE6-B558-8EE8C91F7556}">
      <dgm:prSet/>
      <dgm:spPr/>
      <dgm:t>
        <a:bodyPr/>
        <a:lstStyle/>
        <a:p>
          <a:endParaRPr lang="en-US"/>
        </a:p>
      </dgm:t>
    </dgm:pt>
    <dgm:pt modelId="{40BFFCBD-8A86-4331-A295-8E3E1BDB20B4}" type="sibTrans" cxnId="{B9AC8EA9-C95C-4CE6-B558-8EE8C91F7556}">
      <dgm:prSet/>
      <dgm:spPr/>
      <dgm:t>
        <a:bodyPr/>
        <a:lstStyle/>
        <a:p>
          <a:endParaRPr lang="en-US"/>
        </a:p>
      </dgm:t>
    </dgm:pt>
    <dgm:pt modelId="{AB1A07C6-62C0-419B-9D8E-D8C9E285F72C}" type="pres">
      <dgm:prSet presAssocID="{B3CBE695-005C-403C-AB0B-63CD92ADEB91}" presName="diagram" presStyleCnt="0">
        <dgm:presLayoutVars>
          <dgm:dir/>
          <dgm:animLvl val="lvl"/>
          <dgm:resizeHandles val="exact"/>
        </dgm:presLayoutVars>
      </dgm:prSet>
      <dgm:spPr/>
    </dgm:pt>
    <dgm:pt modelId="{530CC853-6A80-4D83-BD7F-45C17599E2F3}" type="pres">
      <dgm:prSet presAssocID="{22B58455-C190-4C21-BD0C-38E32BE8A161}" presName="compNode" presStyleCnt="0"/>
      <dgm:spPr/>
    </dgm:pt>
    <dgm:pt modelId="{5ABCBA25-6F7D-49CD-85FA-292351ACDB0A}" type="pres">
      <dgm:prSet presAssocID="{22B58455-C190-4C21-BD0C-38E32BE8A161}" presName="childRect" presStyleLbl="bgAcc1" presStyleIdx="0" presStyleCnt="6">
        <dgm:presLayoutVars>
          <dgm:bulletEnabled val="1"/>
        </dgm:presLayoutVars>
      </dgm:prSet>
      <dgm:spPr/>
      <dgm:t>
        <a:bodyPr/>
        <a:lstStyle/>
        <a:p>
          <a:endParaRPr lang="en-US"/>
        </a:p>
      </dgm:t>
    </dgm:pt>
    <dgm:pt modelId="{812E4518-1DAB-49CE-A98F-5DB6B35E15E4}" type="pres">
      <dgm:prSet presAssocID="{22B58455-C190-4C21-BD0C-38E32BE8A161}" presName="parentText" presStyleLbl="node1" presStyleIdx="0" presStyleCnt="0">
        <dgm:presLayoutVars>
          <dgm:chMax val="0"/>
          <dgm:bulletEnabled val="1"/>
        </dgm:presLayoutVars>
      </dgm:prSet>
      <dgm:spPr/>
      <dgm:t>
        <a:bodyPr/>
        <a:lstStyle/>
        <a:p>
          <a:endParaRPr lang="en-US"/>
        </a:p>
      </dgm:t>
    </dgm:pt>
    <dgm:pt modelId="{1742C821-9FCB-416C-8180-D2C9B2EEC34D}" type="pres">
      <dgm:prSet presAssocID="{22B58455-C190-4C21-BD0C-38E32BE8A161}" presName="parentRect" presStyleLbl="alignNode1" presStyleIdx="0" presStyleCnt="6"/>
      <dgm:spPr/>
      <dgm:t>
        <a:bodyPr/>
        <a:lstStyle/>
        <a:p>
          <a:endParaRPr lang="en-US"/>
        </a:p>
      </dgm:t>
    </dgm:pt>
    <dgm:pt modelId="{B87C98B4-F2B8-4D05-BAA7-E3F7B02C1E93}" type="pres">
      <dgm:prSet presAssocID="{22B58455-C190-4C21-BD0C-38E32BE8A161}" presName="adorn" presStyleLbl="fgAccFollowNode1" presStyleIdx="0" presStyleCnt="6"/>
      <dgm:spPr>
        <a:blipFill>
          <a:blip xmlns:r="http://schemas.openxmlformats.org/officeDocument/2006/relationships" r:embed="rId1"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dgm:spPr>
    </dgm:pt>
    <dgm:pt modelId="{89066746-0FBF-4E2D-B148-DF544F12CB8E}" type="pres">
      <dgm:prSet presAssocID="{0F8AAF34-551F-41DE-A6A6-2761ED9E41F3}" presName="sibTrans" presStyleLbl="sibTrans2D1" presStyleIdx="0" presStyleCnt="0"/>
      <dgm:spPr/>
      <dgm:t>
        <a:bodyPr/>
        <a:lstStyle/>
        <a:p>
          <a:endParaRPr lang="en-US"/>
        </a:p>
      </dgm:t>
    </dgm:pt>
    <dgm:pt modelId="{245EFD19-3CA9-483A-B5A6-38C66627C943}" type="pres">
      <dgm:prSet presAssocID="{F0B64450-F8C9-48C3-9EED-9FAA55EFFE7E}" presName="compNode" presStyleCnt="0"/>
      <dgm:spPr/>
    </dgm:pt>
    <dgm:pt modelId="{1F7B8827-4EB1-4047-972A-70B7DECB1A5D}" type="pres">
      <dgm:prSet presAssocID="{F0B64450-F8C9-48C3-9EED-9FAA55EFFE7E}" presName="childRect" presStyleLbl="bgAcc1" presStyleIdx="1" presStyleCnt="6">
        <dgm:presLayoutVars>
          <dgm:bulletEnabled val="1"/>
        </dgm:presLayoutVars>
      </dgm:prSet>
      <dgm:spPr/>
      <dgm:t>
        <a:bodyPr/>
        <a:lstStyle/>
        <a:p>
          <a:endParaRPr lang="en-US"/>
        </a:p>
      </dgm:t>
    </dgm:pt>
    <dgm:pt modelId="{5ECA02CF-DD1B-4CE9-944F-59C9198A0388}" type="pres">
      <dgm:prSet presAssocID="{F0B64450-F8C9-48C3-9EED-9FAA55EFFE7E}" presName="parentText" presStyleLbl="node1" presStyleIdx="0" presStyleCnt="0">
        <dgm:presLayoutVars>
          <dgm:chMax val="0"/>
          <dgm:bulletEnabled val="1"/>
        </dgm:presLayoutVars>
      </dgm:prSet>
      <dgm:spPr/>
      <dgm:t>
        <a:bodyPr/>
        <a:lstStyle/>
        <a:p>
          <a:endParaRPr lang="en-US"/>
        </a:p>
      </dgm:t>
    </dgm:pt>
    <dgm:pt modelId="{A416A266-F4BC-4389-815E-EBF3BC81A10E}" type="pres">
      <dgm:prSet presAssocID="{F0B64450-F8C9-48C3-9EED-9FAA55EFFE7E}" presName="parentRect" presStyleLbl="alignNode1" presStyleIdx="1" presStyleCnt="6"/>
      <dgm:spPr/>
      <dgm:t>
        <a:bodyPr/>
        <a:lstStyle/>
        <a:p>
          <a:endParaRPr lang="en-US"/>
        </a:p>
      </dgm:t>
    </dgm:pt>
    <dgm:pt modelId="{E46F4937-B51E-4A7F-9248-6B2D59C74D63}" type="pres">
      <dgm:prSet presAssocID="{F0B64450-F8C9-48C3-9EED-9FAA55EFFE7E}" presName="adorn" presStyleLbl="fgAccFollowNode1" presStyleIdx="1" presStyleCnt="6"/>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ED14C3CC-10AC-4CC6-9B61-BA6256D7A908}" type="pres">
      <dgm:prSet presAssocID="{00A3F25B-61FE-4C75-842A-F7427B7137B3}" presName="sibTrans" presStyleLbl="sibTrans2D1" presStyleIdx="0" presStyleCnt="0"/>
      <dgm:spPr/>
      <dgm:t>
        <a:bodyPr/>
        <a:lstStyle/>
        <a:p>
          <a:endParaRPr lang="en-US"/>
        </a:p>
      </dgm:t>
    </dgm:pt>
    <dgm:pt modelId="{504BD0F5-947F-4C86-A862-48DA219DA3BE}" type="pres">
      <dgm:prSet presAssocID="{63B502C8-8506-48F0-A7A2-FBD0483C6393}" presName="compNode" presStyleCnt="0"/>
      <dgm:spPr/>
    </dgm:pt>
    <dgm:pt modelId="{E3FD2D32-4D18-4159-A8B8-16B275B033F6}" type="pres">
      <dgm:prSet presAssocID="{63B502C8-8506-48F0-A7A2-FBD0483C6393}" presName="childRect" presStyleLbl="bgAcc1" presStyleIdx="2" presStyleCnt="6">
        <dgm:presLayoutVars>
          <dgm:bulletEnabled val="1"/>
        </dgm:presLayoutVars>
      </dgm:prSet>
      <dgm:spPr/>
      <dgm:t>
        <a:bodyPr/>
        <a:lstStyle/>
        <a:p>
          <a:endParaRPr lang="en-US"/>
        </a:p>
      </dgm:t>
    </dgm:pt>
    <dgm:pt modelId="{BCE8D121-A490-426F-9CB0-7D1524BA1B83}" type="pres">
      <dgm:prSet presAssocID="{63B502C8-8506-48F0-A7A2-FBD0483C6393}" presName="parentText" presStyleLbl="node1" presStyleIdx="0" presStyleCnt="0">
        <dgm:presLayoutVars>
          <dgm:chMax val="0"/>
          <dgm:bulletEnabled val="1"/>
        </dgm:presLayoutVars>
      </dgm:prSet>
      <dgm:spPr/>
      <dgm:t>
        <a:bodyPr/>
        <a:lstStyle/>
        <a:p>
          <a:endParaRPr lang="en-US"/>
        </a:p>
      </dgm:t>
    </dgm:pt>
    <dgm:pt modelId="{757069A4-DC07-4E76-90C5-5F8AC4EE317B}" type="pres">
      <dgm:prSet presAssocID="{63B502C8-8506-48F0-A7A2-FBD0483C6393}" presName="parentRect" presStyleLbl="alignNode1" presStyleIdx="2" presStyleCnt="6"/>
      <dgm:spPr/>
      <dgm:t>
        <a:bodyPr/>
        <a:lstStyle/>
        <a:p>
          <a:endParaRPr lang="en-US"/>
        </a:p>
      </dgm:t>
    </dgm:pt>
    <dgm:pt modelId="{540D5873-ECCC-43B9-9209-D82487833CB5}" type="pres">
      <dgm:prSet presAssocID="{63B502C8-8506-48F0-A7A2-FBD0483C6393}" presName="adorn" presStyleLbl="fgAccFollowNode1" presStyleIdx="2" presStyleCnt="6"/>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26A29AA5-34D3-4E5E-BE01-C832B4AF98E6}" type="pres">
      <dgm:prSet presAssocID="{DB497B0F-74A8-4413-92EC-7858A1E15EB4}" presName="sibTrans" presStyleLbl="sibTrans2D1" presStyleIdx="0" presStyleCnt="0"/>
      <dgm:spPr/>
      <dgm:t>
        <a:bodyPr/>
        <a:lstStyle/>
        <a:p>
          <a:endParaRPr lang="en-US"/>
        </a:p>
      </dgm:t>
    </dgm:pt>
    <dgm:pt modelId="{7B4A37B8-2D2C-46D0-8509-26F7B98A9FD0}" type="pres">
      <dgm:prSet presAssocID="{385A4CBE-1706-4CCA-BB94-C1B6921FCC5A}" presName="compNode" presStyleCnt="0"/>
      <dgm:spPr/>
    </dgm:pt>
    <dgm:pt modelId="{21BEA15F-B55A-42DF-81A4-68E9EF8A8DD7}" type="pres">
      <dgm:prSet presAssocID="{385A4CBE-1706-4CCA-BB94-C1B6921FCC5A}" presName="childRect" presStyleLbl="bgAcc1" presStyleIdx="3" presStyleCnt="6">
        <dgm:presLayoutVars>
          <dgm:bulletEnabled val="1"/>
        </dgm:presLayoutVars>
      </dgm:prSet>
      <dgm:spPr/>
      <dgm:t>
        <a:bodyPr/>
        <a:lstStyle/>
        <a:p>
          <a:endParaRPr lang="en-US"/>
        </a:p>
      </dgm:t>
    </dgm:pt>
    <dgm:pt modelId="{13FCE3BE-95BB-4C0F-A2D9-001C7F696AA2}" type="pres">
      <dgm:prSet presAssocID="{385A4CBE-1706-4CCA-BB94-C1B6921FCC5A}" presName="parentText" presStyleLbl="node1" presStyleIdx="0" presStyleCnt="0">
        <dgm:presLayoutVars>
          <dgm:chMax val="0"/>
          <dgm:bulletEnabled val="1"/>
        </dgm:presLayoutVars>
      </dgm:prSet>
      <dgm:spPr/>
      <dgm:t>
        <a:bodyPr/>
        <a:lstStyle/>
        <a:p>
          <a:endParaRPr lang="en-US"/>
        </a:p>
      </dgm:t>
    </dgm:pt>
    <dgm:pt modelId="{2C703E92-4153-4116-97B3-F369CFF626A2}" type="pres">
      <dgm:prSet presAssocID="{385A4CBE-1706-4CCA-BB94-C1B6921FCC5A}" presName="parentRect" presStyleLbl="alignNode1" presStyleIdx="3" presStyleCnt="6"/>
      <dgm:spPr/>
      <dgm:t>
        <a:bodyPr/>
        <a:lstStyle/>
        <a:p>
          <a:endParaRPr lang="en-US"/>
        </a:p>
      </dgm:t>
    </dgm:pt>
    <dgm:pt modelId="{6E8AFF9F-722C-4580-B571-4486DDFCB44E}" type="pres">
      <dgm:prSet presAssocID="{385A4CBE-1706-4CCA-BB94-C1B6921FCC5A}" presName="adorn" presStyleLbl="fgAccFollowNode1" presStyleIdx="3" presStyleCnt="6"/>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4A3B496E-EAFB-493A-89DD-B6414A2A4950}" type="pres">
      <dgm:prSet presAssocID="{D1315817-3E06-4AEB-9C06-975B9F6CCDFC}" presName="sibTrans" presStyleLbl="sibTrans2D1" presStyleIdx="0" presStyleCnt="0"/>
      <dgm:spPr/>
      <dgm:t>
        <a:bodyPr/>
        <a:lstStyle/>
        <a:p>
          <a:endParaRPr lang="en-US"/>
        </a:p>
      </dgm:t>
    </dgm:pt>
    <dgm:pt modelId="{DFDABACA-B3F3-4C2E-BF9A-D807CBD93044}" type="pres">
      <dgm:prSet presAssocID="{1BA9C952-7FCB-4AC2-9AFE-9D573377DB60}" presName="compNode" presStyleCnt="0"/>
      <dgm:spPr/>
    </dgm:pt>
    <dgm:pt modelId="{2D837388-903A-4314-9ADF-C8DA86A2C50F}" type="pres">
      <dgm:prSet presAssocID="{1BA9C952-7FCB-4AC2-9AFE-9D573377DB60}" presName="childRect" presStyleLbl="bgAcc1" presStyleIdx="4" presStyleCnt="6">
        <dgm:presLayoutVars>
          <dgm:bulletEnabled val="1"/>
        </dgm:presLayoutVars>
      </dgm:prSet>
      <dgm:spPr/>
      <dgm:t>
        <a:bodyPr/>
        <a:lstStyle/>
        <a:p>
          <a:endParaRPr lang="en-US"/>
        </a:p>
      </dgm:t>
    </dgm:pt>
    <dgm:pt modelId="{17DE1607-5CA8-4D00-ADD4-09A94798DCD3}" type="pres">
      <dgm:prSet presAssocID="{1BA9C952-7FCB-4AC2-9AFE-9D573377DB60}" presName="parentText" presStyleLbl="node1" presStyleIdx="0" presStyleCnt="0">
        <dgm:presLayoutVars>
          <dgm:chMax val="0"/>
          <dgm:bulletEnabled val="1"/>
        </dgm:presLayoutVars>
      </dgm:prSet>
      <dgm:spPr/>
      <dgm:t>
        <a:bodyPr/>
        <a:lstStyle/>
        <a:p>
          <a:endParaRPr lang="en-US"/>
        </a:p>
      </dgm:t>
    </dgm:pt>
    <dgm:pt modelId="{0D746590-BFC1-4F7A-B231-99578003B772}" type="pres">
      <dgm:prSet presAssocID="{1BA9C952-7FCB-4AC2-9AFE-9D573377DB60}" presName="parentRect" presStyleLbl="alignNode1" presStyleIdx="4" presStyleCnt="6"/>
      <dgm:spPr/>
      <dgm:t>
        <a:bodyPr/>
        <a:lstStyle/>
        <a:p>
          <a:endParaRPr lang="en-US"/>
        </a:p>
      </dgm:t>
    </dgm:pt>
    <dgm:pt modelId="{198B304E-1353-4B21-9A39-2F87F3A782BC}" type="pres">
      <dgm:prSet presAssocID="{1BA9C952-7FCB-4AC2-9AFE-9D573377DB60}" presName="adorn" presStyleLbl="fgAccFollowNode1" presStyleIdx="4" presStyleCnt="6"/>
      <dgm:spPr>
        <a:blipFill>
          <a:blip xmlns:r="http://schemas.openxmlformats.org/officeDocument/2006/relationships" r:embed="rId5"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dgm:spPr>
    </dgm:pt>
    <dgm:pt modelId="{BC29C769-80FA-4762-9603-28D368CB58DD}" type="pres">
      <dgm:prSet presAssocID="{987E0248-9562-4B0B-8191-F2CBEE07B296}" presName="sibTrans" presStyleLbl="sibTrans2D1" presStyleIdx="0" presStyleCnt="0"/>
      <dgm:spPr/>
      <dgm:t>
        <a:bodyPr/>
        <a:lstStyle/>
        <a:p>
          <a:endParaRPr lang="en-US"/>
        </a:p>
      </dgm:t>
    </dgm:pt>
    <dgm:pt modelId="{F708880F-6501-4B50-9F4D-D6A26B81E4C8}" type="pres">
      <dgm:prSet presAssocID="{C02FB2F3-B62F-4ED2-B4F7-ABF39273AA17}" presName="compNode" presStyleCnt="0"/>
      <dgm:spPr/>
    </dgm:pt>
    <dgm:pt modelId="{801A3857-B96A-4C1D-A971-BB149F266A48}" type="pres">
      <dgm:prSet presAssocID="{C02FB2F3-B62F-4ED2-B4F7-ABF39273AA17}" presName="childRect" presStyleLbl="bgAcc1" presStyleIdx="5" presStyleCnt="6">
        <dgm:presLayoutVars>
          <dgm:bulletEnabled val="1"/>
        </dgm:presLayoutVars>
      </dgm:prSet>
      <dgm:spPr/>
      <dgm:t>
        <a:bodyPr/>
        <a:lstStyle/>
        <a:p>
          <a:endParaRPr lang="en-US"/>
        </a:p>
      </dgm:t>
    </dgm:pt>
    <dgm:pt modelId="{37D4C28F-2CB8-4D32-9776-082EFDEC9A49}" type="pres">
      <dgm:prSet presAssocID="{C02FB2F3-B62F-4ED2-B4F7-ABF39273AA17}" presName="parentText" presStyleLbl="node1" presStyleIdx="0" presStyleCnt="0">
        <dgm:presLayoutVars>
          <dgm:chMax val="0"/>
          <dgm:bulletEnabled val="1"/>
        </dgm:presLayoutVars>
      </dgm:prSet>
      <dgm:spPr/>
      <dgm:t>
        <a:bodyPr/>
        <a:lstStyle/>
        <a:p>
          <a:endParaRPr lang="en-US"/>
        </a:p>
      </dgm:t>
    </dgm:pt>
    <dgm:pt modelId="{4DA022F7-B205-4C5E-AC01-0D30DED22CC1}" type="pres">
      <dgm:prSet presAssocID="{C02FB2F3-B62F-4ED2-B4F7-ABF39273AA17}" presName="parentRect" presStyleLbl="alignNode1" presStyleIdx="5" presStyleCnt="6"/>
      <dgm:spPr/>
      <dgm:t>
        <a:bodyPr/>
        <a:lstStyle/>
        <a:p>
          <a:endParaRPr lang="en-US"/>
        </a:p>
      </dgm:t>
    </dgm:pt>
    <dgm:pt modelId="{27184ACD-A06A-44D7-AB8D-0EB9954992CD}" type="pres">
      <dgm:prSet presAssocID="{C02FB2F3-B62F-4ED2-B4F7-ABF39273AA17}" presName="adorn" presStyleLbl="fgAccFollowNode1" presStyleIdx="5" presStyleCnt="6"/>
      <dgm:spPr>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Lst>
  <dgm:cxnLst>
    <dgm:cxn modelId="{D4BA710B-CBF8-4BD9-B183-3E5877575E08}" srcId="{385A4CBE-1706-4CCA-BB94-C1B6921FCC5A}" destId="{1D61ADE5-D48D-4633-ACB9-D402C5E3CE29}" srcOrd="2" destOrd="0" parTransId="{DAE398E2-4507-498C-9A67-A186478AE8DC}" sibTransId="{7C31A69F-4824-4F22-A594-378B2CACD9D0}"/>
    <dgm:cxn modelId="{883744B7-29BE-43AA-93DC-C2CEE20863C0}" type="presOf" srcId="{C02FB2F3-B62F-4ED2-B4F7-ABF39273AA17}" destId="{4DA022F7-B205-4C5E-AC01-0D30DED22CC1}" srcOrd="1" destOrd="0" presId="urn:microsoft.com/office/officeart/2005/8/layout/bList2"/>
    <dgm:cxn modelId="{56A78C3F-B864-40BA-AAAA-D86A4CFAB05E}" srcId="{B3CBE695-005C-403C-AB0B-63CD92ADEB91}" destId="{1BA9C952-7FCB-4AC2-9AFE-9D573377DB60}" srcOrd="4" destOrd="0" parTransId="{674C188A-6D60-4805-AE30-825DC3FC50CC}" sibTransId="{987E0248-9562-4B0B-8191-F2CBEE07B296}"/>
    <dgm:cxn modelId="{860851F7-C26F-403C-94AC-8F5440BFAA54}" type="presOf" srcId="{22B58455-C190-4C21-BD0C-38E32BE8A161}" destId="{1742C821-9FCB-416C-8180-D2C9B2EEC34D}" srcOrd="1" destOrd="0" presId="urn:microsoft.com/office/officeart/2005/8/layout/bList2"/>
    <dgm:cxn modelId="{A2F6D30E-209E-4969-9BF8-1A8542B4B085}" type="presOf" srcId="{0AC6ED3F-8DD4-4746-BD93-8F5DF4827DAD}" destId="{5ABCBA25-6F7D-49CD-85FA-292351ACDB0A}" srcOrd="0" destOrd="0" presId="urn:microsoft.com/office/officeart/2005/8/layout/bList2"/>
    <dgm:cxn modelId="{6AEEC6E9-451F-4788-9E8A-78D2F08EE627}" srcId="{63B502C8-8506-48F0-A7A2-FBD0483C6393}" destId="{3F6BFD2B-4CDA-41F3-829C-4E26887AD5A6}" srcOrd="1" destOrd="0" parTransId="{50280C7F-8F01-442B-BDE7-C2BA2654D45B}" sibTransId="{EC930652-DD49-4EA0-B5E7-28DC3EEEFF86}"/>
    <dgm:cxn modelId="{C66C4E45-C80B-4C84-BB7A-91F5F247F7E2}" srcId="{22B58455-C190-4C21-BD0C-38E32BE8A161}" destId="{43C2E464-C0B5-4077-8B1E-28702B6B6521}" srcOrd="1" destOrd="0" parTransId="{C46012FD-B72B-4CBA-BFF7-646BC850F958}" sibTransId="{32D06A27-7375-4833-9CB4-2643C1279156}"/>
    <dgm:cxn modelId="{EACE3005-FED5-47F7-B0F3-E2FB6B6A4B48}" type="presOf" srcId="{63B502C8-8506-48F0-A7A2-FBD0483C6393}" destId="{BCE8D121-A490-426F-9CB0-7D1524BA1B83}" srcOrd="0" destOrd="0" presId="urn:microsoft.com/office/officeart/2005/8/layout/bList2"/>
    <dgm:cxn modelId="{CAE8C6B7-602A-41C2-B501-28900D851AA1}" srcId="{C02FB2F3-B62F-4ED2-B4F7-ABF39273AA17}" destId="{5B55D708-49A4-45BE-A805-B0CD42782206}" srcOrd="1" destOrd="0" parTransId="{905CBA91-DB0A-4A38-B6C8-4447071FE10F}" sibTransId="{FBB5ECAF-D003-44E6-9E8F-847D939D886A}"/>
    <dgm:cxn modelId="{35C03953-6F11-4A14-90BA-11D58545FC0F}" type="presOf" srcId="{63B502C8-8506-48F0-A7A2-FBD0483C6393}" destId="{757069A4-DC07-4E76-90C5-5F8AC4EE317B}" srcOrd="1" destOrd="0" presId="urn:microsoft.com/office/officeart/2005/8/layout/bList2"/>
    <dgm:cxn modelId="{E9EA53E5-8631-4B17-B684-FFCE92409466}" type="presOf" srcId="{43C2E464-C0B5-4077-8B1E-28702B6B6521}" destId="{5ABCBA25-6F7D-49CD-85FA-292351ACDB0A}" srcOrd="0" destOrd="1" presId="urn:microsoft.com/office/officeart/2005/8/layout/bList2"/>
    <dgm:cxn modelId="{AF5CBCBF-15E0-4114-B411-E9AFFE776ACE}" type="presOf" srcId="{CBA435B7-B086-4FF3-8982-E891388C9541}" destId="{1F7B8827-4EB1-4047-972A-70B7DECB1A5D}" srcOrd="0" destOrd="0" presId="urn:microsoft.com/office/officeart/2005/8/layout/bList2"/>
    <dgm:cxn modelId="{C3EF6372-A55B-422D-880F-01AE6545B0E9}" srcId="{F0B64450-F8C9-48C3-9EED-9FAA55EFFE7E}" destId="{CBA435B7-B086-4FF3-8982-E891388C9541}" srcOrd="0" destOrd="0" parTransId="{211B9DBA-5E6B-452B-8715-A57D39FFBC35}" sibTransId="{1642E5C7-2137-4369-B570-5636D8CAAC3A}"/>
    <dgm:cxn modelId="{F96BE500-CDF5-42DC-A498-4B97B49632DE}" srcId="{1BA9C952-7FCB-4AC2-9AFE-9D573377DB60}" destId="{EC88BC19-3C0A-4D12-A632-82085E40F899}" srcOrd="0" destOrd="0" parTransId="{14DBC0BF-BE38-44B8-8E4B-3C9EA1516D93}" sibTransId="{115DC9FF-EE88-495D-A53E-C474C7F51C62}"/>
    <dgm:cxn modelId="{0DF6ED93-430E-4E95-8813-847F0FF6DD62}" type="presOf" srcId="{385A4CBE-1706-4CCA-BB94-C1B6921FCC5A}" destId="{13FCE3BE-95BB-4C0F-A2D9-001C7F696AA2}" srcOrd="0" destOrd="0" presId="urn:microsoft.com/office/officeart/2005/8/layout/bList2"/>
    <dgm:cxn modelId="{7BC54563-F38B-40F8-9EBE-8EB833566771}" type="presOf" srcId="{B3CBE695-005C-403C-AB0B-63CD92ADEB91}" destId="{AB1A07C6-62C0-419B-9D8E-D8C9E285F72C}" srcOrd="0" destOrd="0" presId="urn:microsoft.com/office/officeart/2005/8/layout/bList2"/>
    <dgm:cxn modelId="{BD2C225F-BA16-48D2-951E-1852C9244518}" type="presOf" srcId="{385A4CBE-1706-4CCA-BB94-C1B6921FCC5A}" destId="{2C703E92-4153-4116-97B3-F369CFF626A2}" srcOrd="1" destOrd="0" presId="urn:microsoft.com/office/officeart/2005/8/layout/bList2"/>
    <dgm:cxn modelId="{2733F955-1201-4E47-A88B-634779399DC3}" type="presOf" srcId="{22B58455-C190-4C21-BD0C-38E32BE8A161}" destId="{812E4518-1DAB-49CE-A98F-5DB6B35E15E4}" srcOrd="0" destOrd="0" presId="urn:microsoft.com/office/officeart/2005/8/layout/bList2"/>
    <dgm:cxn modelId="{C0E98995-7D3D-4306-AD65-634503DB3B4C}" type="presOf" srcId="{00A3F25B-61FE-4C75-842A-F7427B7137B3}" destId="{ED14C3CC-10AC-4CC6-9B61-BA6256D7A908}" srcOrd="0" destOrd="0" presId="urn:microsoft.com/office/officeart/2005/8/layout/bList2"/>
    <dgm:cxn modelId="{E35B7C77-7AD9-432B-822F-B53B6EEBDA82}" type="presOf" srcId="{9C34C078-80BC-4006-A4BD-A902313CC860}" destId="{1F7B8827-4EB1-4047-972A-70B7DECB1A5D}" srcOrd="0" destOrd="1" presId="urn:microsoft.com/office/officeart/2005/8/layout/bList2"/>
    <dgm:cxn modelId="{C89AE1D3-5C40-4EC1-B72A-8B60BFC642D9}" type="presOf" srcId="{987E0248-9562-4B0B-8191-F2CBEE07B296}" destId="{BC29C769-80FA-4762-9603-28D368CB58DD}" srcOrd="0" destOrd="0" presId="urn:microsoft.com/office/officeart/2005/8/layout/bList2"/>
    <dgm:cxn modelId="{44CA99EF-9C6B-46A5-98B5-2D91FC639697}" srcId="{63B502C8-8506-48F0-A7A2-FBD0483C6393}" destId="{C764A6CF-6184-4775-ABBF-B4C57A39912B}" srcOrd="0" destOrd="0" parTransId="{75C24379-DB3A-40A3-B91A-22ACE9F05D78}" sibTransId="{9F820219-2B83-47C1-A57B-ED1F58BB6F60}"/>
    <dgm:cxn modelId="{D75040D7-6C36-49AA-AC22-C54809BADE6B}" srcId="{F0B64450-F8C9-48C3-9EED-9FAA55EFFE7E}" destId="{9C34C078-80BC-4006-A4BD-A902313CC860}" srcOrd="1" destOrd="0" parTransId="{B9DBC56D-0C35-4D28-8011-84C7A6B6576C}" sibTransId="{77B87FD1-211A-4C0B-B774-B2CF5C41E0F9}"/>
    <dgm:cxn modelId="{AAFDAAC4-54D0-4D25-92ED-C03CE69B31FD}" type="presOf" srcId="{C02FB2F3-B62F-4ED2-B4F7-ABF39273AA17}" destId="{37D4C28F-2CB8-4D32-9776-082EFDEC9A49}" srcOrd="0" destOrd="0" presId="urn:microsoft.com/office/officeart/2005/8/layout/bList2"/>
    <dgm:cxn modelId="{A30BF2DE-0142-4B6F-AD87-07E0650DCA93}" srcId="{1BA9C952-7FCB-4AC2-9AFE-9D573377DB60}" destId="{1BD9F129-1783-4F8B-8952-A53861577EA2}" srcOrd="1" destOrd="0" parTransId="{780FF574-88E4-465D-9689-922EA3128544}" sibTransId="{195D9F32-FBDE-4F89-9BDE-51E09D1CBF35}"/>
    <dgm:cxn modelId="{5FC82CCF-B372-4F8E-AFAB-9B00119B6C3F}" type="presOf" srcId="{DB497B0F-74A8-4413-92EC-7858A1E15EB4}" destId="{26A29AA5-34D3-4E5E-BE01-C832B4AF98E6}" srcOrd="0" destOrd="0" presId="urn:microsoft.com/office/officeart/2005/8/layout/bList2"/>
    <dgm:cxn modelId="{485F11D9-1830-4FFB-89D9-3A2647B5D610}" srcId="{B3CBE695-005C-403C-AB0B-63CD92ADEB91}" destId="{385A4CBE-1706-4CCA-BB94-C1B6921FCC5A}" srcOrd="3" destOrd="0" parTransId="{A2F15FE3-7AF2-409A-A30F-51872C24FD13}" sibTransId="{D1315817-3E06-4AEB-9C06-975B9F6CCDFC}"/>
    <dgm:cxn modelId="{1C497902-401C-4BB2-8A5C-26C433F6AD22}" srcId="{B3CBE695-005C-403C-AB0B-63CD92ADEB91}" destId="{C02FB2F3-B62F-4ED2-B4F7-ABF39273AA17}" srcOrd="5" destOrd="0" parTransId="{0C58AFDB-5628-466D-B853-4F08DB1352F6}" sibTransId="{C52A74D5-5A34-432E-9858-10281558DFAB}"/>
    <dgm:cxn modelId="{6E92A0A4-7E68-4EA0-A8F0-39C28AF45A66}" type="presOf" srcId="{3F6BFD2B-4CDA-41F3-829C-4E26887AD5A6}" destId="{E3FD2D32-4D18-4159-A8B8-16B275B033F6}" srcOrd="0" destOrd="1" presId="urn:microsoft.com/office/officeart/2005/8/layout/bList2"/>
    <dgm:cxn modelId="{1829C74E-44C3-4BDD-8504-6D763C4FF743}" type="presOf" srcId="{59B1660A-2645-4004-AB2C-82515B549213}" destId="{801A3857-B96A-4C1D-A971-BB149F266A48}" srcOrd="0" destOrd="0" presId="urn:microsoft.com/office/officeart/2005/8/layout/bList2"/>
    <dgm:cxn modelId="{032E1697-0878-44BE-81AF-572B89E05C4E}" srcId="{C02FB2F3-B62F-4ED2-B4F7-ABF39273AA17}" destId="{49CBE53B-47FC-4319-896F-8115ED09CD36}" srcOrd="2" destOrd="0" parTransId="{564363EB-E802-41D9-9C4B-B82D76FB3C7F}" sibTransId="{1B7000DA-2C23-40B0-A964-5172A19BD0A2}"/>
    <dgm:cxn modelId="{281C3CE0-F743-4A86-9044-AF51580616BE}" srcId="{B3CBE695-005C-403C-AB0B-63CD92ADEB91}" destId="{63B502C8-8506-48F0-A7A2-FBD0483C6393}" srcOrd="2" destOrd="0" parTransId="{3C171601-1FE0-40DC-BA2A-6B57F5E13C7C}" sibTransId="{DB497B0F-74A8-4413-92EC-7858A1E15EB4}"/>
    <dgm:cxn modelId="{443AE547-8F7B-4575-B5DB-A42D99410D1C}" type="presOf" srcId="{1BA9C952-7FCB-4AC2-9AFE-9D573377DB60}" destId="{17DE1607-5CA8-4D00-ADD4-09A94798DCD3}" srcOrd="0" destOrd="0" presId="urn:microsoft.com/office/officeart/2005/8/layout/bList2"/>
    <dgm:cxn modelId="{0503D7C4-BEEB-4D32-B6B1-7DC37737FC55}" type="presOf" srcId="{90161890-8960-459E-9DB2-5939F60B2A59}" destId="{21BEA15F-B55A-42DF-81A4-68E9EF8A8DD7}" srcOrd="0" destOrd="1" presId="urn:microsoft.com/office/officeart/2005/8/layout/bList2"/>
    <dgm:cxn modelId="{DA715195-2469-40E0-B8A6-874D004887A8}" type="presOf" srcId="{1BD9F129-1783-4F8B-8952-A53861577EA2}" destId="{2D837388-903A-4314-9ADF-C8DA86A2C50F}" srcOrd="0" destOrd="1" presId="urn:microsoft.com/office/officeart/2005/8/layout/bList2"/>
    <dgm:cxn modelId="{A1922C8D-5B47-428F-BFB6-BB6A3F132FF5}" type="presOf" srcId="{F0B64450-F8C9-48C3-9EED-9FAA55EFFE7E}" destId="{A416A266-F4BC-4389-815E-EBF3BC81A10E}" srcOrd="1" destOrd="0" presId="urn:microsoft.com/office/officeart/2005/8/layout/bList2"/>
    <dgm:cxn modelId="{F0AFC54B-F738-4205-AF36-7C4490605900}" type="presOf" srcId="{49CBE53B-47FC-4319-896F-8115ED09CD36}" destId="{801A3857-B96A-4C1D-A971-BB149F266A48}" srcOrd="0" destOrd="2" presId="urn:microsoft.com/office/officeart/2005/8/layout/bList2"/>
    <dgm:cxn modelId="{1236C417-0908-4DEE-A04D-802BB4E460B6}" type="presOf" srcId="{EC88BC19-3C0A-4D12-A632-82085E40F899}" destId="{2D837388-903A-4314-9ADF-C8DA86A2C50F}" srcOrd="0" destOrd="0" presId="urn:microsoft.com/office/officeart/2005/8/layout/bList2"/>
    <dgm:cxn modelId="{31C1EE2E-6504-4E8C-900C-4548E2207566}" srcId="{385A4CBE-1706-4CCA-BB94-C1B6921FCC5A}" destId="{90161890-8960-459E-9DB2-5939F60B2A59}" srcOrd="1" destOrd="0" parTransId="{BB70EEC7-EA45-4728-A07E-D2B3F4B86EBE}" sibTransId="{41AB1B66-CCBD-456F-8DB6-327A535456C8}"/>
    <dgm:cxn modelId="{753C655E-E0CE-49CC-8421-F8832F963BCC}" srcId="{B3CBE695-005C-403C-AB0B-63CD92ADEB91}" destId="{F0B64450-F8C9-48C3-9EED-9FAA55EFFE7E}" srcOrd="1" destOrd="0" parTransId="{7FD790F4-5965-46C8-9006-4974446BBC4F}" sibTransId="{00A3F25B-61FE-4C75-842A-F7427B7137B3}"/>
    <dgm:cxn modelId="{3ED8D625-0766-4934-85A9-7BD29A524FF9}" srcId="{B3CBE695-005C-403C-AB0B-63CD92ADEB91}" destId="{22B58455-C190-4C21-BD0C-38E32BE8A161}" srcOrd="0" destOrd="0" parTransId="{6A948201-4522-4BEB-A400-F8EB63BED1DE}" sibTransId="{0F8AAF34-551F-41DE-A6A6-2761ED9E41F3}"/>
    <dgm:cxn modelId="{169A4C7B-AB1E-4D9E-AE66-BF37A1318865}" srcId="{C02FB2F3-B62F-4ED2-B4F7-ABF39273AA17}" destId="{59B1660A-2645-4004-AB2C-82515B549213}" srcOrd="0" destOrd="0" parTransId="{CF0696C7-B7C0-4582-80CC-17CE8ADCD407}" sibTransId="{18EA57FE-F58B-41C0-8A7F-D91564F4B3EC}"/>
    <dgm:cxn modelId="{831D378D-656B-4153-901B-331A24BE40B8}" srcId="{22B58455-C190-4C21-BD0C-38E32BE8A161}" destId="{0AC6ED3F-8DD4-4746-BD93-8F5DF4827DAD}" srcOrd="0" destOrd="0" parTransId="{0FEFD782-24AA-486C-9AFE-D701829DD3C0}" sibTransId="{8A3D804D-DC44-44F4-98B8-D6D08D72C454}"/>
    <dgm:cxn modelId="{753ADE31-F0B5-4255-9458-4F990E2AF389}" type="presOf" srcId="{5B55D708-49A4-45BE-A805-B0CD42782206}" destId="{801A3857-B96A-4C1D-A971-BB149F266A48}" srcOrd="0" destOrd="1" presId="urn:microsoft.com/office/officeart/2005/8/layout/bList2"/>
    <dgm:cxn modelId="{C4963E72-17F5-432E-AB60-569B86A4BD67}" type="presOf" srcId="{F0B64450-F8C9-48C3-9EED-9FAA55EFFE7E}" destId="{5ECA02CF-DD1B-4CE9-944F-59C9198A0388}" srcOrd="0" destOrd="0" presId="urn:microsoft.com/office/officeart/2005/8/layout/bList2"/>
    <dgm:cxn modelId="{4454681F-3506-485B-B5D6-757C221E3E7D}" type="presOf" srcId="{1D61ADE5-D48D-4633-ACB9-D402C5E3CE29}" destId="{21BEA15F-B55A-42DF-81A4-68E9EF8A8DD7}" srcOrd="0" destOrd="2" presId="urn:microsoft.com/office/officeart/2005/8/layout/bList2"/>
    <dgm:cxn modelId="{808888BF-5A6F-427B-B495-24BE4DFF3A09}" type="presOf" srcId="{3132994F-B271-4134-A6F6-784BAA5E736E}" destId="{21BEA15F-B55A-42DF-81A4-68E9EF8A8DD7}" srcOrd="0" destOrd="0" presId="urn:microsoft.com/office/officeart/2005/8/layout/bList2"/>
    <dgm:cxn modelId="{1AE06ABC-B04F-4B10-8056-AF2833399F35}" type="presOf" srcId="{D1315817-3E06-4AEB-9C06-975B9F6CCDFC}" destId="{4A3B496E-EAFB-493A-89DD-B6414A2A4950}" srcOrd="0" destOrd="0" presId="urn:microsoft.com/office/officeart/2005/8/layout/bList2"/>
    <dgm:cxn modelId="{DF9C3CC6-26F6-4DC6-ACC8-42574B68E9B8}" type="presOf" srcId="{C764A6CF-6184-4775-ABBF-B4C57A39912B}" destId="{E3FD2D32-4D18-4159-A8B8-16B275B033F6}" srcOrd="0" destOrd="0" presId="urn:microsoft.com/office/officeart/2005/8/layout/bList2"/>
    <dgm:cxn modelId="{77E176F9-DFB2-4571-8FB2-D0B11F41979E}" type="presOf" srcId="{1BA9C952-7FCB-4AC2-9AFE-9D573377DB60}" destId="{0D746590-BFC1-4F7A-B231-99578003B772}" srcOrd="1" destOrd="0" presId="urn:microsoft.com/office/officeart/2005/8/layout/bList2"/>
    <dgm:cxn modelId="{AFCDFAF0-DB0F-4564-81AB-9C7C1232D9C5}" type="presOf" srcId="{0F8AAF34-551F-41DE-A6A6-2761ED9E41F3}" destId="{89066746-0FBF-4E2D-B148-DF544F12CB8E}" srcOrd="0" destOrd="0" presId="urn:microsoft.com/office/officeart/2005/8/layout/bList2"/>
    <dgm:cxn modelId="{B9AC8EA9-C95C-4CE6-B558-8EE8C91F7556}" srcId="{385A4CBE-1706-4CCA-BB94-C1B6921FCC5A}" destId="{3132994F-B271-4134-A6F6-784BAA5E736E}" srcOrd="0" destOrd="0" parTransId="{7EF9488C-082D-4A50-B735-281193764EE2}" sibTransId="{40BFFCBD-8A86-4331-A295-8E3E1BDB20B4}"/>
    <dgm:cxn modelId="{906084C1-33D8-4EBE-B8F4-CE9C53E79C83}" type="presParOf" srcId="{AB1A07C6-62C0-419B-9D8E-D8C9E285F72C}" destId="{530CC853-6A80-4D83-BD7F-45C17599E2F3}" srcOrd="0" destOrd="0" presId="urn:microsoft.com/office/officeart/2005/8/layout/bList2"/>
    <dgm:cxn modelId="{225411A3-10EE-4713-B6C0-12D67BC3459D}" type="presParOf" srcId="{530CC853-6A80-4D83-BD7F-45C17599E2F3}" destId="{5ABCBA25-6F7D-49CD-85FA-292351ACDB0A}" srcOrd="0" destOrd="0" presId="urn:microsoft.com/office/officeart/2005/8/layout/bList2"/>
    <dgm:cxn modelId="{75F88FC4-E86E-41C4-AE09-7D0D87BB0F8B}" type="presParOf" srcId="{530CC853-6A80-4D83-BD7F-45C17599E2F3}" destId="{812E4518-1DAB-49CE-A98F-5DB6B35E15E4}" srcOrd="1" destOrd="0" presId="urn:microsoft.com/office/officeart/2005/8/layout/bList2"/>
    <dgm:cxn modelId="{61148AB3-C81C-456B-BCF8-0470D678529C}" type="presParOf" srcId="{530CC853-6A80-4D83-BD7F-45C17599E2F3}" destId="{1742C821-9FCB-416C-8180-D2C9B2EEC34D}" srcOrd="2" destOrd="0" presId="urn:microsoft.com/office/officeart/2005/8/layout/bList2"/>
    <dgm:cxn modelId="{957E9C77-6794-4FA7-923A-52ED85FE6FF0}" type="presParOf" srcId="{530CC853-6A80-4D83-BD7F-45C17599E2F3}" destId="{B87C98B4-F2B8-4D05-BAA7-E3F7B02C1E93}" srcOrd="3" destOrd="0" presId="urn:microsoft.com/office/officeart/2005/8/layout/bList2"/>
    <dgm:cxn modelId="{B26ACBC1-6463-415D-A314-E21C31DAF5BB}" type="presParOf" srcId="{AB1A07C6-62C0-419B-9D8E-D8C9E285F72C}" destId="{89066746-0FBF-4E2D-B148-DF544F12CB8E}" srcOrd="1" destOrd="0" presId="urn:microsoft.com/office/officeart/2005/8/layout/bList2"/>
    <dgm:cxn modelId="{D64E423A-E557-4FFB-A260-0AB95F9B561C}" type="presParOf" srcId="{AB1A07C6-62C0-419B-9D8E-D8C9E285F72C}" destId="{245EFD19-3CA9-483A-B5A6-38C66627C943}" srcOrd="2" destOrd="0" presId="urn:microsoft.com/office/officeart/2005/8/layout/bList2"/>
    <dgm:cxn modelId="{F01BAE93-7400-4EE5-B816-95B7F6764281}" type="presParOf" srcId="{245EFD19-3CA9-483A-B5A6-38C66627C943}" destId="{1F7B8827-4EB1-4047-972A-70B7DECB1A5D}" srcOrd="0" destOrd="0" presId="urn:microsoft.com/office/officeart/2005/8/layout/bList2"/>
    <dgm:cxn modelId="{D3ECBCB8-F2CD-42DB-B304-BBCA94021337}" type="presParOf" srcId="{245EFD19-3CA9-483A-B5A6-38C66627C943}" destId="{5ECA02CF-DD1B-4CE9-944F-59C9198A0388}" srcOrd="1" destOrd="0" presId="urn:microsoft.com/office/officeart/2005/8/layout/bList2"/>
    <dgm:cxn modelId="{06613C0C-D622-49F5-8423-3C3158B06BAF}" type="presParOf" srcId="{245EFD19-3CA9-483A-B5A6-38C66627C943}" destId="{A416A266-F4BC-4389-815E-EBF3BC81A10E}" srcOrd="2" destOrd="0" presId="urn:microsoft.com/office/officeart/2005/8/layout/bList2"/>
    <dgm:cxn modelId="{30010F21-AC56-4162-9D28-EC75D8945304}" type="presParOf" srcId="{245EFD19-3CA9-483A-B5A6-38C66627C943}" destId="{E46F4937-B51E-4A7F-9248-6B2D59C74D63}" srcOrd="3" destOrd="0" presId="urn:microsoft.com/office/officeart/2005/8/layout/bList2"/>
    <dgm:cxn modelId="{4699B502-5C5C-4696-89DF-1E1024BE8F1C}" type="presParOf" srcId="{AB1A07C6-62C0-419B-9D8E-D8C9E285F72C}" destId="{ED14C3CC-10AC-4CC6-9B61-BA6256D7A908}" srcOrd="3" destOrd="0" presId="urn:microsoft.com/office/officeart/2005/8/layout/bList2"/>
    <dgm:cxn modelId="{6E2A7C41-78E8-4859-A78A-25B90777D239}" type="presParOf" srcId="{AB1A07C6-62C0-419B-9D8E-D8C9E285F72C}" destId="{504BD0F5-947F-4C86-A862-48DA219DA3BE}" srcOrd="4" destOrd="0" presId="urn:microsoft.com/office/officeart/2005/8/layout/bList2"/>
    <dgm:cxn modelId="{C01448BB-3D47-4428-8008-AB61F1E6E67C}" type="presParOf" srcId="{504BD0F5-947F-4C86-A862-48DA219DA3BE}" destId="{E3FD2D32-4D18-4159-A8B8-16B275B033F6}" srcOrd="0" destOrd="0" presId="urn:microsoft.com/office/officeart/2005/8/layout/bList2"/>
    <dgm:cxn modelId="{4F877C17-8C37-49AB-B8C7-42A6E63E9EA5}" type="presParOf" srcId="{504BD0F5-947F-4C86-A862-48DA219DA3BE}" destId="{BCE8D121-A490-426F-9CB0-7D1524BA1B83}" srcOrd="1" destOrd="0" presId="urn:microsoft.com/office/officeart/2005/8/layout/bList2"/>
    <dgm:cxn modelId="{A9050EED-0019-4B77-A451-9E94B5C3CBE8}" type="presParOf" srcId="{504BD0F5-947F-4C86-A862-48DA219DA3BE}" destId="{757069A4-DC07-4E76-90C5-5F8AC4EE317B}" srcOrd="2" destOrd="0" presId="urn:microsoft.com/office/officeart/2005/8/layout/bList2"/>
    <dgm:cxn modelId="{425385C3-9094-44E5-9EF2-1D38B37B968C}" type="presParOf" srcId="{504BD0F5-947F-4C86-A862-48DA219DA3BE}" destId="{540D5873-ECCC-43B9-9209-D82487833CB5}" srcOrd="3" destOrd="0" presId="urn:microsoft.com/office/officeart/2005/8/layout/bList2"/>
    <dgm:cxn modelId="{067570CB-B778-4A60-B274-730F28E895D9}" type="presParOf" srcId="{AB1A07C6-62C0-419B-9D8E-D8C9E285F72C}" destId="{26A29AA5-34D3-4E5E-BE01-C832B4AF98E6}" srcOrd="5" destOrd="0" presId="urn:microsoft.com/office/officeart/2005/8/layout/bList2"/>
    <dgm:cxn modelId="{A8A8B0BA-1673-40B2-A66B-1724D2288F85}" type="presParOf" srcId="{AB1A07C6-62C0-419B-9D8E-D8C9E285F72C}" destId="{7B4A37B8-2D2C-46D0-8509-26F7B98A9FD0}" srcOrd="6" destOrd="0" presId="urn:microsoft.com/office/officeart/2005/8/layout/bList2"/>
    <dgm:cxn modelId="{0CB3A1EB-85C8-4BF6-B6F3-AE36507327E7}" type="presParOf" srcId="{7B4A37B8-2D2C-46D0-8509-26F7B98A9FD0}" destId="{21BEA15F-B55A-42DF-81A4-68E9EF8A8DD7}" srcOrd="0" destOrd="0" presId="urn:microsoft.com/office/officeart/2005/8/layout/bList2"/>
    <dgm:cxn modelId="{F07460A0-4DB5-4DB4-B9B6-9FCD13EEFE88}" type="presParOf" srcId="{7B4A37B8-2D2C-46D0-8509-26F7B98A9FD0}" destId="{13FCE3BE-95BB-4C0F-A2D9-001C7F696AA2}" srcOrd="1" destOrd="0" presId="urn:microsoft.com/office/officeart/2005/8/layout/bList2"/>
    <dgm:cxn modelId="{2E8C1EA6-2167-4552-9248-4D31217CE5C3}" type="presParOf" srcId="{7B4A37B8-2D2C-46D0-8509-26F7B98A9FD0}" destId="{2C703E92-4153-4116-97B3-F369CFF626A2}" srcOrd="2" destOrd="0" presId="urn:microsoft.com/office/officeart/2005/8/layout/bList2"/>
    <dgm:cxn modelId="{79CCF29E-A47B-49B6-A8D8-B406D5C34C25}" type="presParOf" srcId="{7B4A37B8-2D2C-46D0-8509-26F7B98A9FD0}" destId="{6E8AFF9F-722C-4580-B571-4486DDFCB44E}" srcOrd="3" destOrd="0" presId="urn:microsoft.com/office/officeart/2005/8/layout/bList2"/>
    <dgm:cxn modelId="{01268F52-8B63-4170-8DF3-5F48542577FE}" type="presParOf" srcId="{AB1A07C6-62C0-419B-9D8E-D8C9E285F72C}" destId="{4A3B496E-EAFB-493A-89DD-B6414A2A4950}" srcOrd="7" destOrd="0" presId="urn:microsoft.com/office/officeart/2005/8/layout/bList2"/>
    <dgm:cxn modelId="{09AA6C31-1BA7-40E3-B5E7-61C404609387}" type="presParOf" srcId="{AB1A07C6-62C0-419B-9D8E-D8C9E285F72C}" destId="{DFDABACA-B3F3-4C2E-BF9A-D807CBD93044}" srcOrd="8" destOrd="0" presId="urn:microsoft.com/office/officeart/2005/8/layout/bList2"/>
    <dgm:cxn modelId="{0000B6A7-5E4B-49A5-9450-9CAA9EFF858C}" type="presParOf" srcId="{DFDABACA-B3F3-4C2E-BF9A-D807CBD93044}" destId="{2D837388-903A-4314-9ADF-C8DA86A2C50F}" srcOrd="0" destOrd="0" presId="urn:microsoft.com/office/officeart/2005/8/layout/bList2"/>
    <dgm:cxn modelId="{A4948FB2-3D79-43E6-B3F7-2BC9139227F3}" type="presParOf" srcId="{DFDABACA-B3F3-4C2E-BF9A-D807CBD93044}" destId="{17DE1607-5CA8-4D00-ADD4-09A94798DCD3}" srcOrd="1" destOrd="0" presId="urn:microsoft.com/office/officeart/2005/8/layout/bList2"/>
    <dgm:cxn modelId="{DF28A30A-7004-4FA0-A474-2FF6D4EEADD6}" type="presParOf" srcId="{DFDABACA-B3F3-4C2E-BF9A-D807CBD93044}" destId="{0D746590-BFC1-4F7A-B231-99578003B772}" srcOrd="2" destOrd="0" presId="urn:microsoft.com/office/officeart/2005/8/layout/bList2"/>
    <dgm:cxn modelId="{2341FD3C-F479-435E-B823-3E2B20194AF2}" type="presParOf" srcId="{DFDABACA-B3F3-4C2E-BF9A-D807CBD93044}" destId="{198B304E-1353-4B21-9A39-2F87F3A782BC}" srcOrd="3" destOrd="0" presId="urn:microsoft.com/office/officeart/2005/8/layout/bList2"/>
    <dgm:cxn modelId="{CE5E3E2B-C4F2-400F-9930-A5B5043CC1EF}" type="presParOf" srcId="{AB1A07C6-62C0-419B-9D8E-D8C9E285F72C}" destId="{BC29C769-80FA-4762-9603-28D368CB58DD}" srcOrd="9" destOrd="0" presId="urn:microsoft.com/office/officeart/2005/8/layout/bList2"/>
    <dgm:cxn modelId="{3C56BF02-66D7-4987-A791-13341955A2F9}" type="presParOf" srcId="{AB1A07C6-62C0-419B-9D8E-D8C9E285F72C}" destId="{F708880F-6501-4B50-9F4D-D6A26B81E4C8}" srcOrd="10" destOrd="0" presId="urn:microsoft.com/office/officeart/2005/8/layout/bList2"/>
    <dgm:cxn modelId="{1CABE945-4C80-4965-9F5F-DC0369F7C722}" type="presParOf" srcId="{F708880F-6501-4B50-9F4D-D6A26B81E4C8}" destId="{801A3857-B96A-4C1D-A971-BB149F266A48}" srcOrd="0" destOrd="0" presId="urn:microsoft.com/office/officeart/2005/8/layout/bList2"/>
    <dgm:cxn modelId="{A073D11A-4402-431A-84D4-0775724F3326}" type="presParOf" srcId="{F708880F-6501-4B50-9F4D-D6A26B81E4C8}" destId="{37D4C28F-2CB8-4D32-9776-082EFDEC9A49}" srcOrd="1" destOrd="0" presId="urn:microsoft.com/office/officeart/2005/8/layout/bList2"/>
    <dgm:cxn modelId="{A6189541-3D71-4224-8BCB-D644BAF5DF48}" type="presParOf" srcId="{F708880F-6501-4B50-9F4D-D6A26B81E4C8}" destId="{4DA022F7-B205-4C5E-AC01-0D30DED22CC1}" srcOrd="2" destOrd="0" presId="urn:microsoft.com/office/officeart/2005/8/layout/bList2"/>
    <dgm:cxn modelId="{753D0DE3-4668-416F-A328-A9CAB3B143F0}" type="presParOf" srcId="{F708880F-6501-4B50-9F4D-D6A26B81E4C8}" destId="{27184ACD-A06A-44D7-AB8D-0EB9954992CD}"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3CCB6-1B09-4C61-B897-557679301A06}">
      <dsp:nvSpPr>
        <dsp:cNvPr id="0" name=""/>
        <dsp:cNvSpPr/>
      </dsp:nvSpPr>
      <dsp:spPr>
        <a:xfrm>
          <a:off x="1391897" y="734"/>
          <a:ext cx="1015632" cy="1015632"/>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1C2084B-2DF6-4A65-A760-81C07038EF4E}">
      <dsp:nvSpPr>
        <dsp:cNvPr id="0" name=""/>
        <dsp:cNvSpPr/>
      </dsp:nvSpPr>
      <dsp:spPr>
        <a:xfrm>
          <a:off x="1899713" y="734"/>
          <a:ext cx="5418771" cy="101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8260" rIns="0" bIns="48260" numCol="1" spcCol="1270" anchor="ctr" anchorCtr="0">
          <a:noAutofit/>
        </a:bodyPr>
        <a:lstStyle/>
        <a:p>
          <a:pPr lvl="0" algn="l" defTabSz="1689100">
            <a:lnSpc>
              <a:spcPct val="90000"/>
            </a:lnSpc>
            <a:spcBef>
              <a:spcPct val="0"/>
            </a:spcBef>
            <a:spcAft>
              <a:spcPct val="35000"/>
            </a:spcAft>
          </a:pPr>
          <a:r>
            <a:rPr lang="en-US" sz="3800" kern="1200"/>
            <a:t>Easy to find</a:t>
          </a:r>
          <a:endParaRPr lang="en-US" sz="3800" kern="1200" dirty="0"/>
        </a:p>
      </dsp:txBody>
      <dsp:txXfrm>
        <a:off x="1899713" y="734"/>
        <a:ext cx="5418771" cy="1015632"/>
      </dsp:txXfrm>
    </dsp:sp>
    <dsp:sp modelId="{90DB6259-556F-4706-8083-05C99D9536E2}">
      <dsp:nvSpPr>
        <dsp:cNvPr id="0" name=""/>
        <dsp:cNvSpPr/>
      </dsp:nvSpPr>
      <dsp:spPr>
        <a:xfrm>
          <a:off x="1391897" y="1016367"/>
          <a:ext cx="1015632" cy="1015632"/>
        </a:xfrm>
        <a:prstGeom prst="ellipse">
          <a:avLst/>
        </a:prstGeom>
        <a:solidFill>
          <a:schemeClr val="accent5">
            <a:alpha val="50000"/>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C67E64D-E1B1-4113-B96C-84B5A522A960}">
      <dsp:nvSpPr>
        <dsp:cNvPr id="0" name=""/>
        <dsp:cNvSpPr/>
      </dsp:nvSpPr>
      <dsp:spPr>
        <a:xfrm>
          <a:off x="1899713" y="1016367"/>
          <a:ext cx="5418771" cy="101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8260" rIns="0" bIns="48260" numCol="1" spcCol="1270" anchor="ctr" anchorCtr="0">
          <a:noAutofit/>
        </a:bodyPr>
        <a:lstStyle/>
        <a:p>
          <a:pPr lvl="0" algn="l" defTabSz="1689100">
            <a:lnSpc>
              <a:spcPct val="90000"/>
            </a:lnSpc>
            <a:spcBef>
              <a:spcPct val="0"/>
            </a:spcBef>
            <a:spcAft>
              <a:spcPct val="35000"/>
            </a:spcAft>
          </a:pPr>
          <a:r>
            <a:rPr lang="en-US" sz="3800" kern="1200" dirty="0"/>
            <a:t>High quality </a:t>
          </a:r>
        </a:p>
      </dsp:txBody>
      <dsp:txXfrm>
        <a:off x="1899713" y="1016367"/>
        <a:ext cx="5418771" cy="1015632"/>
      </dsp:txXfrm>
    </dsp:sp>
    <dsp:sp modelId="{C1199F83-B4C7-42A3-97CD-791C6B34DDA2}">
      <dsp:nvSpPr>
        <dsp:cNvPr id="0" name=""/>
        <dsp:cNvSpPr/>
      </dsp:nvSpPr>
      <dsp:spPr>
        <a:xfrm>
          <a:off x="1391897" y="2032000"/>
          <a:ext cx="1015632" cy="1015632"/>
        </a:xfrm>
        <a:prstGeom prst="ellipse">
          <a:avLst/>
        </a:prstGeom>
        <a:solidFill>
          <a:schemeClr val="accent5">
            <a:alpha val="50000"/>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CE31B97-C0A8-4200-BF8E-BB6C1FE721F8}">
      <dsp:nvSpPr>
        <dsp:cNvPr id="0" name=""/>
        <dsp:cNvSpPr/>
      </dsp:nvSpPr>
      <dsp:spPr>
        <a:xfrm>
          <a:off x="1899713" y="2032000"/>
          <a:ext cx="5418771" cy="101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8260" rIns="0" bIns="48260" numCol="1" spcCol="1270" anchor="ctr" anchorCtr="0">
          <a:noAutofit/>
        </a:bodyPr>
        <a:lstStyle/>
        <a:p>
          <a:pPr lvl="0" algn="l" defTabSz="1689100">
            <a:lnSpc>
              <a:spcPct val="90000"/>
            </a:lnSpc>
            <a:spcBef>
              <a:spcPct val="0"/>
            </a:spcBef>
            <a:spcAft>
              <a:spcPct val="35000"/>
            </a:spcAft>
          </a:pPr>
          <a:r>
            <a:rPr lang="en-US" sz="3800" kern="1200" dirty="0"/>
            <a:t>Created by people we trust</a:t>
          </a:r>
        </a:p>
      </dsp:txBody>
      <dsp:txXfrm>
        <a:off x="1899713" y="2032000"/>
        <a:ext cx="5418771" cy="1015632"/>
      </dsp:txXfrm>
    </dsp:sp>
    <dsp:sp modelId="{DBB96578-6B30-42DE-A955-D019859B1C6C}">
      <dsp:nvSpPr>
        <dsp:cNvPr id="0" name=""/>
        <dsp:cNvSpPr/>
      </dsp:nvSpPr>
      <dsp:spPr>
        <a:xfrm>
          <a:off x="1391897" y="3047632"/>
          <a:ext cx="1015632" cy="1015632"/>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7D35E0F-065D-499A-B526-B5EB5DA5D73E}">
      <dsp:nvSpPr>
        <dsp:cNvPr id="0" name=""/>
        <dsp:cNvSpPr/>
      </dsp:nvSpPr>
      <dsp:spPr>
        <a:xfrm>
          <a:off x="1899713" y="3047632"/>
          <a:ext cx="5418771" cy="101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8260" rIns="0" bIns="48260" numCol="1" spcCol="1270" anchor="ctr" anchorCtr="0">
          <a:noAutofit/>
        </a:bodyPr>
        <a:lstStyle/>
        <a:p>
          <a:pPr lvl="0" algn="l" defTabSz="1689100">
            <a:lnSpc>
              <a:spcPct val="90000"/>
            </a:lnSpc>
            <a:spcBef>
              <a:spcPct val="0"/>
            </a:spcBef>
            <a:spcAft>
              <a:spcPct val="35000"/>
            </a:spcAft>
          </a:pPr>
          <a:r>
            <a:rPr lang="en-US" sz="3800" kern="1200" dirty="0"/>
            <a:t>Meet our classroom needs</a:t>
          </a:r>
        </a:p>
      </dsp:txBody>
      <dsp:txXfrm>
        <a:off x="1899713" y="3047632"/>
        <a:ext cx="5418771" cy="1015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CBA25-6F7D-49CD-85FA-292351ACDB0A}">
      <dsp:nvSpPr>
        <dsp:cNvPr id="0" name=""/>
        <dsp:cNvSpPr/>
      </dsp:nvSpPr>
      <dsp:spPr>
        <a:xfrm>
          <a:off x="762096" y="2501"/>
          <a:ext cx="2115682" cy="157931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Education &amp; career resources.</a:t>
          </a:r>
          <a:endParaRPr lang="en-US" sz="1600" kern="1200" dirty="0"/>
        </a:p>
        <a:p>
          <a:pPr marL="171450" lvl="1" indent="-171450" algn="l" defTabSz="711200">
            <a:lnSpc>
              <a:spcPct val="90000"/>
            </a:lnSpc>
            <a:spcBef>
              <a:spcPct val="0"/>
            </a:spcBef>
            <a:spcAft>
              <a:spcPct val="15000"/>
            </a:spcAft>
            <a:buChar char="••"/>
          </a:pPr>
          <a:r>
            <a:rPr lang="en-US" sz="1600" kern="1200" dirty="0" smtClean="0"/>
            <a:t>IOER member created content.</a:t>
          </a:r>
          <a:endParaRPr lang="en-US" sz="1600" kern="1200" dirty="0"/>
        </a:p>
      </dsp:txBody>
      <dsp:txXfrm>
        <a:off x="799101" y="39506"/>
        <a:ext cx="2041672" cy="1542307"/>
      </dsp:txXfrm>
    </dsp:sp>
    <dsp:sp modelId="{1742C821-9FCB-416C-8180-D2C9B2EEC34D}">
      <dsp:nvSpPr>
        <dsp:cNvPr id="0" name=""/>
        <dsp:cNvSpPr/>
      </dsp:nvSpPr>
      <dsp:spPr>
        <a:xfrm>
          <a:off x="762096" y="1581813"/>
          <a:ext cx="2115682" cy="67910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n-US" sz="1800" b="1" kern="1200" dirty="0" smtClean="0"/>
            <a:t>Find &amp; Use Resources</a:t>
          </a:r>
          <a:endParaRPr lang="en-US" sz="1800" b="1" kern="1200" dirty="0"/>
        </a:p>
      </dsp:txBody>
      <dsp:txXfrm>
        <a:off x="762096" y="1581813"/>
        <a:ext cx="1489917" cy="679104"/>
      </dsp:txXfrm>
    </dsp:sp>
    <dsp:sp modelId="{B87C98B4-F2B8-4D05-BAA7-E3F7B02C1E93}">
      <dsp:nvSpPr>
        <dsp:cNvPr id="0" name=""/>
        <dsp:cNvSpPr/>
      </dsp:nvSpPr>
      <dsp:spPr>
        <a:xfrm>
          <a:off x="2311863" y="1689683"/>
          <a:ext cx="740488" cy="740488"/>
        </a:xfrm>
        <a:prstGeom prst="ellipse">
          <a:avLst/>
        </a:prstGeom>
        <a:blipFill>
          <a:blip xmlns:r="http://schemas.openxmlformats.org/officeDocument/2006/relationships" r:embed="rId1"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7B8827-4EB1-4047-972A-70B7DECB1A5D}">
      <dsp:nvSpPr>
        <dsp:cNvPr id="0" name=""/>
        <dsp:cNvSpPr/>
      </dsp:nvSpPr>
      <dsp:spPr>
        <a:xfrm>
          <a:off x="3235803" y="2501"/>
          <a:ext cx="2115682" cy="157931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Libraries with curated resources.</a:t>
          </a:r>
          <a:endParaRPr lang="en-US" sz="1600" kern="1200" dirty="0"/>
        </a:p>
        <a:p>
          <a:pPr marL="171450" lvl="1" indent="-171450" algn="l" defTabSz="711200">
            <a:lnSpc>
              <a:spcPct val="90000"/>
            </a:lnSpc>
            <a:spcBef>
              <a:spcPct val="0"/>
            </a:spcBef>
            <a:spcAft>
              <a:spcPct val="15000"/>
            </a:spcAft>
            <a:buChar char="••"/>
          </a:pPr>
          <a:r>
            <a:rPr lang="en-US" sz="1600" kern="1200" dirty="0" smtClean="0"/>
            <a:t>Learning lists with lessons, activities, or entire curriculum.</a:t>
          </a:r>
          <a:endParaRPr lang="en-US" sz="1600" kern="1200" dirty="0"/>
        </a:p>
      </dsp:txBody>
      <dsp:txXfrm>
        <a:off x="3272808" y="39506"/>
        <a:ext cx="2041672" cy="1542307"/>
      </dsp:txXfrm>
    </dsp:sp>
    <dsp:sp modelId="{A416A266-F4BC-4389-815E-EBF3BC81A10E}">
      <dsp:nvSpPr>
        <dsp:cNvPr id="0" name=""/>
        <dsp:cNvSpPr/>
      </dsp:nvSpPr>
      <dsp:spPr>
        <a:xfrm>
          <a:off x="3235803" y="1581813"/>
          <a:ext cx="2115682" cy="679104"/>
        </a:xfrm>
        <a:prstGeom prst="rect">
          <a:avLst/>
        </a:prstGeom>
        <a:solidFill>
          <a:schemeClr val="accent5">
            <a:hueOff val="-1470669"/>
            <a:satOff val="-2046"/>
            <a:lumOff val="-784"/>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n-US" sz="1800" b="1" kern="1200" dirty="0" smtClean="0"/>
            <a:t>Explore Libraries &amp; Learning Lists</a:t>
          </a:r>
          <a:endParaRPr lang="en-US" sz="1800" b="1" kern="1200" dirty="0"/>
        </a:p>
      </dsp:txBody>
      <dsp:txXfrm>
        <a:off x="3235803" y="1581813"/>
        <a:ext cx="1489917" cy="679104"/>
      </dsp:txXfrm>
    </dsp:sp>
    <dsp:sp modelId="{E46F4937-B51E-4A7F-9248-6B2D59C74D63}">
      <dsp:nvSpPr>
        <dsp:cNvPr id="0" name=""/>
        <dsp:cNvSpPr/>
      </dsp:nvSpPr>
      <dsp:spPr>
        <a:xfrm>
          <a:off x="4785570" y="1689683"/>
          <a:ext cx="740488" cy="740488"/>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FD2D32-4D18-4159-A8B8-16B275B033F6}">
      <dsp:nvSpPr>
        <dsp:cNvPr id="0" name=""/>
        <dsp:cNvSpPr/>
      </dsp:nvSpPr>
      <dsp:spPr>
        <a:xfrm>
          <a:off x="5709510" y="2501"/>
          <a:ext cx="2115682" cy="157931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 Setup your personal account.</a:t>
          </a:r>
          <a:endParaRPr lang="en-US" sz="1600" kern="1200" dirty="0"/>
        </a:p>
        <a:p>
          <a:pPr marL="171450" lvl="1" indent="-171450" algn="l" defTabSz="711200">
            <a:lnSpc>
              <a:spcPct val="90000"/>
            </a:lnSpc>
            <a:spcBef>
              <a:spcPct val="0"/>
            </a:spcBef>
            <a:spcAft>
              <a:spcPct val="15000"/>
            </a:spcAft>
            <a:buChar char="••"/>
          </a:pPr>
          <a:r>
            <a:rPr lang="en-US" sz="1600" kern="1200" dirty="0" smtClean="0"/>
            <a:t>Be an organization member.</a:t>
          </a:r>
          <a:endParaRPr lang="en-US" sz="1600" kern="1200" dirty="0"/>
        </a:p>
      </dsp:txBody>
      <dsp:txXfrm>
        <a:off x="5746515" y="39506"/>
        <a:ext cx="2041672" cy="1542307"/>
      </dsp:txXfrm>
    </dsp:sp>
    <dsp:sp modelId="{757069A4-DC07-4E76-90C5-5F8AC4EE317B}">
      <dsp:nvSpPr>
        <dsp:cNvPr id="0" name=""/>
        <dsp:cNvSpPr/>
      </dsp:nvSpPr>
      <dsp:spPr>
        <a:xfrm>
          <a:off x="5709510" y="1581813"/>
          <a:ext cx="2115682" cy="679104"/>
        </a:xfrm>
        <a:prstGeom prst="rect">
          <a:avLst/>
        </a:prstGeom>
        <a:solidFill>
          <a:schemeClr val="accent5">
            <a:hueOff val="-2941338"/>
            <a:satOff val="-4091"/>
            <a:lumOff val="-1569"/>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n-US" sz="1800" b="1" kern="1200" dirty="0" smtClean="0"/>
            <a:t>Sign Up</a:t>
          </a:r>
          <a:endParaRPr lang="en-US" sz="1800" kern="1200" dirty="0"/>
        </a:p>
      </dsp:txBody>
      <dsp:txXfrm>
        <a:off x="5709510" y="1581813"/>
        <a:ext cx="1489917" cy="679104"/>
      </dsp:txXfrm>
    </dsp:sp>
    <dsp:sp modelId="{540D5873-ECCC-43B9-9209-D82487833CB5}">
      <dsp:nvSpPr>
        <dsp:cNvPr id="0" name=""/>
        <dsp:cNvSpPr/>
      </dsp:nvSpPr>
      <dsp:spPr>
        <a:xfrm>
          <a:off x="7259277" y="1689683"/>
          <a:ext cx="740488" cy="740488"/>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BEA15F-B55A-42DF-81A4-68E9EF8A8DD7}">
      <dsp:nvSpPr>
        <dsp:cNvPr id="0" name=""/>
        <dsp:cNvSpPr/>
      </dsp:nvSpPr>
      <dsp:spPr>
        <a:xfrm>
          <a:off x="762096" y="2796920"/>
          <a:ext cx="2115682" cy="157931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Open a library &amp; follow others.</a:t>
          </a:r>
          <a:endParaRPr lang="en-US" sz="1600" kern="1200" dirty="0"/>
        </a:p>
        <a:p>
          <a:pPr marL="171450" lvl="1" indent="-171450" algn="l" defTabSz="711200">
            <a:lnSpc>
              <a:spcPct val="90000"/>
            </a:lnSpc>
            <a:spcBef>
              <a:spcPct val="0"/>
            </a:spcBef>
            <a:spcAft>
              <a:spcPct val="15000"/>
            </a:spcAft>
            <a:buChar char="••"/>
          </a:pPr>
          <a:r>
            <a:rPr lang="en-US" sz="1600" kern="1200" dirty="0" smtClean="0"/>
            <a:t>Tag an online resource, upload, or create your own.</a:t>
          </a:r>
          <a:endParaRPr lang="en-US" sz="1600" kern="1200" dirty="0"/>
        </a:p>
        <a:p>
          <a:pPr marL="171450" lvl="1" indent="-171450" algn="l" defTabSz="711200">
            <a:lnSpc>
              <a:spcPct val="90000"/>
            </a:lnSpc>
            <a:spcBef>
              <a:spcPct val="0"/>
            </a:spcBef>
            <a:spcAft>
              <a:spcPct val="15000"/>
            </a:spcAft>
            <a:buChar char="••"/>
          </a:pPr>
          <a:r>
            <a:rPr lang="en-US" sz="1600" kern="1200" dirty="0" smtClean="0"/>
            <a:t>Build learning lists.</a:t>
          </a:r>
          <a:endParaRPr lang="en-US" sz="1600" kern="1200" dirty="0"/>
        </a:p>
      </dsp:txBody>
      <dsp:txXfrm>
        <a:off x="799101" y="2833925"/>
        <a:ext cx="2041672" cy="1542307"/>
      </dsp:txXfrm>
    </dsp:sp>
    <dsp:sp modelId="{2C703E92-4153-4116-97B3-F369CFF626A2}">
      <dsp:nvSpPr>
        <dsp:cNvPr id="0" name=""/>
        <dsp:cNvSpPr/>
      </dsp:nvSpPr>
      <dsp:spPr>
        <a:xfrm>
          <a:off x="762096" y="4376233"/>
          <a:ext cx="2115682" cy="679104"/>
        </a:xfrm>
        <a:prstGeom prst="rect">
          <a:avLst/>
        </a:prstGeom>
        <a:solidFill>
          <a:schemeClr val="accent5">
            <a:hueOff val="-4412007"/>
            <a:satOff val="-6137"/>
            <a:lumOff val="-2353"/>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n-US" sz="1800" b="1" kern="1200" dirty="0" smtClean="0"/>
            <a:t>Share Your Resources</a:t>
          </a:r>
          <a:endParaRPr lang="en-US" sz="1800" b="1" kern="1200" dirty="0"/>
        </a:p>
      </dsp:txBody>
      <dsp:txXfrm>
        <a:off x="762096" y="4376233"/>
        <a:ext cx="1489917" cy="679104"/>
      </dsp:txXfrm>
    </dsp:sp>
    <dsp:sp modelId="{6E8AFF9F-722C-4580-B571-4486DDFCB44E}">
      <dsp:nvSpPr>
        <dsp:cNvPr id="0" name=""/>
        <dsp:cNvSpPr/>
      </dsp:nvSpPr>
      <dsp:spPr>
        <a:xfrm>
          <a:off x="2311863" y="4484103"/>
          <a:ext cx="740488" cy="740488"/>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837388-903A-4314-9ADF-C8DA86A2C50F}">
      <dsp:nvSpPr>
        <dsp:cNvPr id="0" name=""/>
        <dsp:cNvSpPr/>
      </dsp:nvSpPr>
      <dsp:spPr>
        <a:xfrm>
          <a:off x="3235803" y="2796920"/>
          <a:ext cx="2115682" cy="157931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Add IOER widgets to your website.</a:t>
          </a:r>
          <a:endParaRPr lang="en-US" sz="1600" kern="1200" dirty="0"/>
        </a:p>
        <a:p>
          <a:pPr marL="171450" lvl="1" indent="-171450" algn="l" defTabSz="711200">
            <a:lnSpc>
              <a:spcPct val="90000"/>
            </a:lnSpc>
            <a:spcBef>
              <a:spcPct val="0"/>
            </a:spcBef>
            <a:spcAft>
              <a:spcPct val="15000"/>
            </a:spcAft>
            <a:buChar char="••"/>
          </a:pPr>
          <a:r>
            <a:rPr lang="en-US" sz="1600" kern="1200" dirty="0" smtClean="0"/>
            <a:t>Participate with the IOER community.</a:t>
          </a:r>
          <a:endParaRPr lang="en-US" sz="1600" kern="1200" dirty="0"/>
        </a:p>
      </dsp:txBody>
      <dsp:txXfrm>
        <a:off x="3272808" y="2833925"/>
        <a:ext cx="2041672" cy="1542307"/>
      </dsp:txXfrm>
    </dsp:sp>
    <dsp:sp modelId="{0D746590-BFC1-4F7A-B231-99578003B772}">
      <dsp:nvSpPr>
        <dsp:cNvPr id="0" name=""/>
        <dsp:cNvSpPr/>
      </dsp:nvSpPr>
      <dsp:spPr>
        <a:xfrm>
          <a:off x="3235803" y="4376233"/>
          <a:ext cx="2115682" cy="679104"/>
        </a:xfrm>
        <a:prstGeom prst="rect">
          <a:avLst/>
        </a:prstGeom>
        <a:solidFill>
          <a:schemeClr val="accent5">
            <a:hueOff val="-5882676"/>
            <a:satOff val="-8182"/>
            <a:lumOff val="-3138"/>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n-US" sz="1800" b="1" kern="1200" dirty="0" smtClean="0"/>
            <a:t>Build Communities</a:t>
          </a:r>
          <a:endParaRPr lang="en-US" sz="1800" b="1" kern="1200" dirty="0"/>
        </a:p>
      </dsp:txBody>
      <dsp:txXfrm>
        <a:off x="3235803" y="4376233"/>
        <a:ext cx="1489917" cy="679104"/>
      </dsp:txXfrm>
    </dsp:sp>
    <dsp:sp modelId="{198B304E-1353-4B21-9A39-2F87F3A782BC}">
      <dsp:nvSpPr>
        <dsp:cNvPr id="0" name=""/>
        <dsp:cNvSpPr/>
      </dsp:nvSpPr>
      <dsp:spPr>
        <a:xfrm>
          <a:off x="4785570" y="4484103"/>
          <a:ext cx="740488" cy="740488"/>
        </a:xfrm>
        <a:prstGeom prst="ellipse">
          <a:avLst/>
        </a:prstGeom>
        <a:blipFill>
          <a:blip xmlns:r="http://schemas.openxmlformats.org/officeDocument/2006/relationships" r:embed="rId5"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1A3857-B96A-4C1D-A971-BB149F266A48}">
      <dsp:nvSpPr>
        <dsp:cNvPr id="0" name=""/>
        <dsp:cNvSpPr/>
      </dsp:nvSpPr>
      <dsp:spPr>
        <a:xfrm>
          <a:off x="5709510" y="2796920"/>
          <a:ext cx="2115682" cy="157931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Like &amp; comment.</a:t>
          </a:r>
          <a:endParaRPr lang="en-US" sz="1600" kern="1200" dirty="0"/>
        </a:p>
        <a:p>
          <a:pPr marL="171450" lvl="1" indent="-171450" algn="l" defTabSz="711200">
            <a:lnSpc>
              <a:spcPct val="90000"/>
            </a:lnSpc>
            <a:spcBef>
              <a:spcPct val="0"/>
            </a:spcBef>
            <a:spcAft>
              <a:spcPct val="15000"/>
            </a:spcAft>
            <a:buChar char="••"/>
          </a:pPr>
          <a:r>
            <a:rPr lang="en-US" sz="1600" kern="1200" dirty="0" smtClean="0"/>
            <a:t>Rate standards alignment.</a:t>
          </a:r>
          <a:endParaRPr lang="en-US" sz="1600" kern="1200" dirty="0"/>
        </a:p>
        <a:p>
          <a:pPr marL="171450" lvl="1" indent="-171450" algn="l" defTabSz="711200">
            <a:lnSpc>
              <a:spcPct val="90000"/>
            </a:lnSpc>
            <a:spcBef>
              <a:spcPct val="0"/>
            </a:spcBef>
            <a:spcAft>
              <a:spcPct val="15000"/>
            </a:spcAft>
            <a:buChar char="••"/>
          </a:pPr>
          <a:r>
            <a:rPr lang="en-US" sz="1600" kern="1200" dirty="0" smtClean="0"/>
            <a:t>Rate resources.</a:t>
          </a:r>
          <a:endParaRPr lang="en-US" sz="1600" kern="1200" dirty="0"/>
        </a:p>
      </dsp:txBody>
      <dsp:txXfrm>
        <a:off x="5746515" y="2833925"/>
        <a:ext cx="2041672" cy="1542307"/>
      </dsp:txXfrm>
    </dsp:sp>
    <dsp:sp modelId="{4DA022F7-B205-4C5E-AC01-0D30DED22CC1}">
      <dsp:nvSpPr>
        <dsp:cNvPr id="0" name=""/>
        <dsp:cNvSpPr/>
      </dsp:nvSpPr>
      <dsp:spPr>
        <a:xfrm>
          <a:off x="5709510" y="4376233"/>
          <a:ext cx="2115682" cy="679104"/>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n-US" sz="1800" b="1" kern="1200" dirty="0" smtClean="0"/>
            <a:t>Rate &amp; Evaluate</a:t>
          </a:r>
          <a:endParaRPr lang="en-US" sz="1800" b="1" kern="1200" dirty="0"/>
        </a:p>
      </dsp:txBody>
      <dsp:txXfrm>
        <a:off x="5709510" y="4376233"/>
        <a:ext cx="1489917" cy="679104"/>
      </dsp:txXfrm>
    </dsp:sp>
    <dsp:sp modelId="{27184ACD-A06A-44D7-AB8D-0EB9954992CD}">
      <dsp:nvSpPr>
        <dsp:cNvPr id="0" name=""/>
        <dsp:cNvSpPr/>
      </dsp:nvSpPr>
      <dsp:spPr>
        <a:xfrm>
          <a:off x="7259277" y="4484103"/>
          <a:ext cx="740488" cy="740488"/>
        </a:xfrm>
        <a:prstGeom prst="ellipse">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CF8B6-B05A-4E6A-AE6D-B010552FCE9F}" type="datetimeFigureOut">
              <a:rPr lang="en-US" smtClean="0"/>
              <a:t>4/18/2019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D1D97-2BC7-4341-B157-52B5627CE1BD}" type="slidenum">
              <a:rPr lang="en-US" smtClean="0"/>
              <a:t>‹#›</a:t>
            </a:fld>
            <a:endParaRPr lang="en-US"/>
          </a:p>
        </p:txBody>
      </p:sp>
    </p:spTree>
    <p:extLst>
      <p:ext uri="{BB962C8B-B14F-4D97-AF65-F5344CB8AC3E}">
        <p14:creationId xmlns:p14="http://schemas.microsoft.com/office/powerpoint/2010/main" val="1646185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16F4F33-FD4C-4400-A1C7-495C43F3958B}" type="slidenum">
              <a:rPr lang="en-US" smtClean="0"/>
              <a:pPr/>
              <a:t>4</a:t>
            </a:fld>
            <a:endParaRPr lang="en-US"/>
          </a:p>
        </p:txBody>
      </p:sp>
    </p:spTree>
    <p:extLst>
      <p:ext uri="{BB962C8B-B14F-4D97-AF65-F5344CB8AC3E}">
        <p14:creationId xmlns:p14="http://schemas.microsoft.com/office/powerpoint/2010/main" val="267576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BAEDF3-3B3C-4FBE-8867-B574D9DCFDBA}" type="slidenum">
              <a:rPr lang="en-US" smtClean="0"/>
              <a:t>15</a:t>
            </a:fld>
            <a:endParaRPr lang="en-US" dirty="0"/>
          </a:p>
        </p:txBody>
      </p:sp>
    </p:spTree>
    <p:extLst>
      <p:ext uri="{BB962C8B-B14F-4D97-AF65-F5344CB8AC3E}">
        <p14:creationId xmlns:p14="http://schemas.microsoft.com/office/powerpoint/2010/main" val="2506403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4705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baseline="0">
              <a:solidFill>
                <a:schemeClr val="dk1"/>
              </a:solidFill>
              <a:latin typeface="Arial"/>
              <a:ea typeface="Arial"/>
              <a:cs typeface="Arial"/>
              <a:sym typeface="Arial"/>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fld id="{00000000-1234-1234-1234-123412341234}" type="slidenum">
              <a:rPr lang="en" sz="1400" b="0" i="0" u="none" strike="noStrike" cap="none" baseline="0">
                <a:solidFill>
                  <a:srgbClr val="000000"/>
                </a:solidFill>
                <a:latin typeface="Calibri"/>
                <a:ea typeface="Calibri"/>
                <a:cs typeface="Calibri"/>
                <a:sym typeface="Calibri"/>
                <a:rtl val="0"/>
              </a:rPr>
              <a:t>18</a:t>
            </a:fld>
            <a:endParaRPr lang="en" sz="14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698712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be done as small groups. </a:t>
            </a:r>
            <a:endParaRPr lang="en-US" dirty="0"/>
          </a:p>
        </p:txBody>
      </p:sp>
      <p:sp>
        <p:nvSpPr>
          <p:cNvPr id="4" name="Slide Number Placeholder 3"/>
          <p:cNvSpPr>
            <a:spLocks noGrp="1"/>
          </p:cNvSpPr>
          <p:nvPr>
            <p:ph type="sldNum" sz="quarter" idx="10"/>
          </p:nvPr>
        </p:nvSpPr>
        <p:spPr/>
        <p:txBody>
          <a:bodyPr/>
          <a:lstStyle/>
          <a:p>
            <a:fld id="{4DFD1D97-2BC7-4341-B157-52B5627CE1BD}" type="slidenum">
              <a:rPr lang="en-US" smtClean="0"/>
              <a:t>21</a:t>
            </a:fld>
            <a:endParaRPr lang="en-US"/>
          </a:p>
        </p:txBody>
      </p:sp>
    </p:spTree>
    <p:extLst>
      <p:ext uri="{BB962C8B-B14F-4D97-AF65-F5344CB8AC3E}">
        <p14:creationId xmlns:p14="http://schemas.microsoft.com/office/powerpoint/2010/main" val="3463107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baseline="0">
                <a:solidFill>
                  <a:schemeClr val="dk1"/>
                </a:solidFill>
                <a:latin typeface="Arial"/>
                <a:ea typeface="Arial"/>
                <a:cs typeface="Arial"/>
                <a:sym typeface="Arial"/>
              </a:rPr>
              <a:t>Jerome Grimmer, Applications Analyst, SIU Center for Workforce Development</a:t>
            </a:r>
          </a:p>
        </p:txBody>
      </p:sp>
      <p:sp>
        <p:nvSpPr>
          <p:cNvPr id="182" name="Shape 182"/>
          <p:cNvSpPr txBox="1">
            <a:spLocks noGrp="1"/>
          </p:cNvSpPr>
          <p:nvPr>
            <p:ph type="sldNum" idx="12"/>
          </p:nvPr>
        </p:nvSpPr>
        <p:spPr>
          <a:xfrm>
            <a:off x="3970937" y="8829967"/>
            <a:ext cx="3037839" cy="46643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fld id="{00000000-1234-1234-1234-123412341234}" type="slidenum">
              <a:rPr lang="en" sz="1400" b="0" i="0" u="none" strike="noStrike" cap="none" baseline="0">
                <a:solidFill>
                  <a:srgbClr val="000000"/>
                </a:solidFill>
                <a:latin typeface="Calibri"/>
                <a:ea typeface="Calibri"/>
                <a:cs typeface="Calibri"/>
                <a:sym typeface="Calibri"/>
                <a:rtl val="0"/>
              </a:rPr>
              <a:t>22</a:t>
            </a:fld>
            <a:endParaRPr lang="en" sz="14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875292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AEDF3-3B3C-4FBE-8867-B574D9DCFD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831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AEDF3-3B3C-4FBE-8867-B574D9DCFD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758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AEDF3-3B3C-4FBE-8867-B574D9DCFD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598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search</a:t>
            </a:r>
            <a:r>
              <a:rPr lang="en-US" baseline="0" dirty="0"/>
              <a:t> features in IOER one can search for teaching and learning resources, user and organizational libraries, and Learning lists/sets.</a:t>
            </a:r>
          </a:p>
          <a:p>
            <a:endParaRPr lang="en-US" dirty="0"/>
          </a:p>
        </p:txBody>
      </p:sp>
      <p:sp>
        <p:nvSpPr>
          <p:cNvPr id="4" name="Slide Number Placeholder 3"/>
          <p:cNvSpPr>
            <a:spLocks noGrp="1"/>
          </p:cNvSpPr>
          <p:nvPr>
            <p:ph type="sldNum" sz="quarter" idx="10"/>
          </p:nvPr>
        </p:nvSpPr>
        <p:spPr/>
        <p:txBody>
          <a:bodyPr/>
          <a:lstStyle/>
          <a:p>
            <a:fld id="{4DFD1D97-2BC7-4341-B157-52B5627CE1BD}" type="slidenum">
              <a:rPr lang="en-US" smtClean="0"/>
              <a:t>29</a:t>
            </a:fld>
            <a:endParaRPr lang="en-US"/>
          </a:p>
        </p:txBody>
      </p:sp>
    </p:spTree>
    <p:extLst>
      <p:ext uri="{BB962C8B-B14F-4D97-AF65-F5344CB8AC3E}">
        <p14:creationId xmlns:p14="http://schemas.microsoft.com/office/powerpoint/2010/main" val="3768228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D1D97-2BC7-4341-B157-52B5627CE1BD}" type="slidenum">
              <a:rPr lang="en-US" smtClean="0"/>
              <a:t>32</a:t>
            </a:fld>
            <a:endParaRPr lang="en-US"/>
          </a:p>
        </p:txBody>
      </p:sp>
    </p:spTree>
    <p:extLst>
      <p:ext uri="{BB962C8B-B14F-4D97-AF65-F5344CB8AC3E}">
        <p14:creationId xmlns:p14="http://schemas.microsoft.com/office/powerpoint/2010/main" val="97421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16F4F33-FD4C-4400-A1C7-495C43F3958B}" type="slidenum">
              <a:rPr lang="en-US" smtClean="0"/>
              <a:pPr/>
              <a:t>7</a:t>
            </a:fld>
            <a:endParaRPr lang="en-US"/>
          </a:p>
        </p:txBody>
      </p:sp>
    </p:spTree>
    <p:extLst>
      <p:ext uri="{BB962C8B-B14F-4D97-AF65-F5344CB8AC3E}">
        <p14:creationId xmlns:p14="http://schemas.microsoft.com/office/powerpoint/2010/main" val="1437802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BAEDF3-3B3C-4FBE-8867-B574D9DCFDBA}" type="slidenum">
              <a:rPr lang="en-US" smtClean="0"/>
              <a:t>40</a:t>
            </a:fld>
            <a:endParaRPr lang="en-US" dirty="0"/>
          </a:p>
        </p:txBody>
      </p:sp>
    </p:spTree>
    <p:extLst>
      <p:ext uri="{BB962C8B-B14F-4D97-AF65-F5344CB8AC3E}">
        <p14:creationId xmlns:p14="http://schemas.microsoft.com/office/powerpoint/2010/main" val="1980998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16F4F33-FD4C-4400-A1C7-495C43F3958B}" type="slidenum">
              <a:rPr lang="en-US" smtClean="0"/>
              <a:pPr/>
              <a:t>8</a:t>
            </a:fld>
            <a:endParaRPr lang="en-US"/>
          </a:p>
        </p:txBody>
      </p:sp>
    </p:spTree>
    <p:extLst>
      <p:ext uri="{BB962C8B-B14F-4D97-AF65-F5344CB8AC3E}">
        <p14:creationId xmlns:p14="http://schemas.microsoft.com/office/powerpoint/2010/main" val="230891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16F4F33-FD4C-4400-A1C7-495C43F3958B}" type="slidenum">
              <a:rPr lang="en-US" smtClean="0"/>
              <a:pPr/>
              <a:t>9</a:t>
            </a:fld>
            <a:endParaRPr lang="en-US"/>
          </a:p>
        </p:txBody>
      </p:sp>
    </p:spTree>
    <p:extLst>
      <p:ext uri="{BB962C8B-B14F-4D97-AF65-F5344CB8AC3E}">
        <p14:creationId xmlns:p14="http://schemas.microsoft.com/office/powerpoint/2010/main" val="4048690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16F4F33-FD4C-4400-A1C7-495C43F3958B}" type="slidenum">
              <a:rPr lang="en-US" smtClean="0"/>
              <a:pPr/>
              <a:t>10</a:t>
            </a:fld>
            <a:endParaRPr lang="en-US"/>
          </a:p>
        </p:txBody>
      </p:sp>
    </p:spTree>
    <p:extLst>
      <p:ext uri="{BB962C8B-B14F-4D97-AF65-F5344CB8AC3E}">
        <p14:creationId xmlns:p14="http://schemas.microsoft.com/office/powerpoint/2010/main" val="1501008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defTabSz="914400"/>
            <a:fld id="{216F4F33-FD4C-4400-A1C7-495C43F3958B}" type="slidenum">
              <a:rPr lang="en-US" sz="1400" kern="0" smtClean="0">
                <a:solidFill>
                  <a:srgbClr val="000000"/>
                </a:solidFill>
                <a:latin typeface="Arial"/>
                <a:cs typeface="Arial"/>
                <a:sym typeface="Arial"/>
              </a:rPr>
              <a:pPr defTabSz="914400"/>
              <a:t>11</a:t>
            </a:fld>
            <a:endParaRPr lang="en-US" sz="1400" kern="0">
              <a:solidFill>
                <a:srgbClr val="000000"/>
              </a:solidFill>
              <a:latin typeface="Arial"/>
              <a:cs typeface="Arial"/>
              <a:sym typeface="Arial"/>
            </a:endParaRPr>
          </a:p>
        </p:txBody>
      </p:sp>
    </p:spTree>
    <p:extLst>
      <p:ext uri="{BB962C8B-B14F-4D97-AF65-F5344CB8AC3E}">
        <p14:creationId xmlns:p14="http://schemas.microsoft.com/office/powerpoint/2010/main" val="38265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defTabSz="914400"/>
            <a:fld id="{216F4F33-FD4C-4400-A1C7-495C43F3958B}" type="slidenum">
              <a:rPr lang="en-US" sz="1400" kern="0" smtClean="0">
                <a:solidFill>
                  <a:srgbClr val="000000"/>
                </a:solidFill>
                <a:latin typeface="Arial"/>
                <a:cs typeface="Arial"/>
                <a:sym typeface="Arial"/>
              </a:rPr>
              <a:pPr defTabSz="914400"/>
              <a:t>12</a:t>
            </a:fld>
            <a:endParaRPr lang="en-US" sz="1400" kern="0">
              <a:solidFill>
                <a:srgbClr val="000000"/>
              </a:solidFill>
              <a:latin typeface="Arial"/>
              <a:cs typeface="Arial"/>
              <a:sym typeface="Arial"/>
            </a:endParaRPr>
          </a:p>
        </p:txBody>
      </p:sp>
    </p:spTree>
    <p:extLst>
      <p:ext uri="{BB962C8B-B14F-4D97-AF65-F5344CB8AC3E}">
        <p14:creationId xmlns:p14="http://schemas.microsoft.com/office/powerpoint/2010/main" val="305188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defTabSz="914400"/>
            <a:fld id="{216F4F33-FD4C-4400-A1C7-495C43F3958B}" type="slidenum">
              <a:rPr lang="en-US" sz="1400" kern="0" smtClean="0">
                <a:solidFill>
                  <a:srgbClr val="000000"/>
                </a:solidFill>
                <a:latin typeface="Arial"/>
                <a:cs typeface="Arial"/>
                <a:sym typeface="Arial"/>
              </a:rPr>
              <a:pPr defTabSz="914400"/>
              <a:t>13</a:t>
            </a:fld>
            <a:endParaRPr lang="en-US" sz="1400" kern="0">
              <a:solidFill>
                <a:srgbClr val="000000"/>
              </a:solidFill>
              <a:latin typeface="Arial"/>
              <a:cs typeface="Arial"/>
              <a:sym typeface="Arial"/>
            </a:endParaRPr>
          </a:p>
        </p:txBody>
      </p:sp>
    </p:spTree>
    <p:extLst>
      <p:ext uri="{BB962C8B-B14F-4D97-AF65-F5344CB8AC3E}">
        <p14:creationId xmlns:p14="http://schemas.microsoft.com/office/powerpoint/2010/main" val="1993214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8197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6344"/>
            <a:ext cx="12192000" cy="3593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676657"/>
            <a:ext cx="9144000" cy="2084832"/>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2971802"/>
            <a:ext cx="9144000" cy="66821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96294" y="6356349"/>
            <a:ext cx="2743200" cy="365125"/>
          </a:xfrm>
        </p:spPr>
        <p:txBody>
          <a:bodyPr/>
          <a:lstStyle/>
          <a:p>
            <a:fld id="{1E76BA53-EE64-43FB-98DE-A5F6F5402AB4}" type="datetime1">
              <a:rPr lang="en-US" smtClean="0"/>
              <a:t>4/18/2019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6DA56-CFF8-42CF-A106-5A219AF057C2}"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06" y="5057903"/>
            <a:ext cx="2830988" cy="110585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08464" y="4649985"/>
            <a:ext cx="1893089" cy="1509522"/>
          </a:xfrm>
          <a:prstGeom prst="rect">
            <a:avLst/>
          </a:prstGeom>
        </p:spPr>
      </p:pic>
    </p:spTree>
    <p:extLst>
      <p:ext uri="{BB962C8B-B14F-4D97-AF65-F5344CB8AC3E}">
        <p14:creationId xmlns:p14="http://schemas.microsoft.com/office/powerpoint/2010/main" val="3182205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F54123-287A-4900-AA4C-921023D42632}" type="datetime1">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2798633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82B8F-5531-4FB0-B565-AC1ABDCBDF9F}" type="datetime1">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3497412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rgbClr val="FFFFFF"/>
                </a:solidFill>
              </a:defRPr>
            </a:lvl1pPr>
          </a:lstStyle>
          <a:p>
            <a:fld id="{FA7FE77C-AF48-3246-81CD-1FACB1FB746A}" type="slidenum">
              <a:rPr lang="en-US" smtClean="0"/>
              <a:pPr/>
              <a:t>‹#›</a:t>
            </a:fld>
            <a:endParaRPr lang="en-US" dirty="0"/>
          </a:p>
        </p:txBody>
      </p:sp>
      <p:sp>
        <p:nvSpPr>
          <p:cNvPr id="5" name="Footer Placeholder 71"/>
          <p:cNvSpPr>
            <a:spLocks noGrp="1"/>
          </p:cNvSpPr>
          <p:nvPr userDrawn="1">
            <p:ph type="ftr" sz="quarter" idx="3"/>
          </p:nvPr>
        </p:nvSpPr>
        <p:spPr>
          <a:xfrm>
            <a:off x="0" y="6324600"/>
            <a:ext cx="9652000" cy="533400"/>
          </a:xfrm>
        </p:spPr>
        <p:txBody>
          <a:bodyPr/>
          <a:lstStyle/>
          <a:p>
            <a:endParaRPr lang="en-US" b="1" dirty="0">
              <a:solidFill>
                <a:srgbClr val="E4A11B"/>
              </a:solidFill>
            </a:endParaRPr>
          </a:p>
          <a:p>
            <a:r>
              <a:rPr lang="en-US" b="1" dirty="0">
                <a:solidFill>
                  <a:srgbClr val="E4A11B"/>
                </a:solidFill>
                <a:latin typeface="Arial" pitchFamily="34" charset="0"/>
                <a:cs typeface="Arial" pitchFamily="34" charset="0"/>
              </a:rPr>
              <a:t>Source:</a:t>
            </a:r>
            <a:endParaRPr lang="en-US" dirty="0">
              <a:solidFill>
                <a:srgbClr val="E4A11B"/>
              </a:solidFill>
              <a:latin typeface="Arial" pitchFamily="34" charset="0"/>
              <a:cs typeface="Arial" pitchFamily="34" charset="0"/>
            </a:endParaRPr>
          </a:p>
          <a:p>
            <a:endParaRPr lang="en-US" dirty="0"/>
          </a:p>
        </p:txBody>
      </p:sp>
      <p:sp>
        <p:nvSpPr>
          <p:cNvPr id="10" name="Content Placeholder 2"/>
          <p:cNvSpPr>
            <a:spLocks noGrp="1"/>
          </p:cNvSpPr>
          <p:nvPr>
            <p:ph idx="1"/>
          </p:nvPr>
        </p:nvSpPr>
        <p:spPr>
          <a:xfrm>
            <a:off x="609600" y="1600201"/>
            <a:ext cx="10972800" cy="4506913"/>
          </a:xfrm>
        </p:spPr>
        <p:txBody>
          <a:bodyPr/>
          <a:lstStyle>
            <a:lvl3pPr marL="914400" indent="177800">
              <a:defRPr/>
            </a:lvl3pPr>
          </a:lstStyle>
          <a:p>
            <a:pPr lvl="0"/>
            <a:r>
              <a:rPr lang="en-US" dirty="0"/>
              <a:t>Click to 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293789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415600" y="5640767"/>
            <a:ext cx="7998400" cy="806800"/>
          </a:xfrm>
          <a:prstGeom prst="rect">
            <a:avLst/>
          </a:prstGeom>
          <a:noFill/>
          <a:ln>
            <a:noFill/>
          </a:ln>
        </p:spPr>
        <p:txBody>
          <a:bodyPr lIns="91425" tIns="91425" rIns="91425" bIns="91425" anchor="ctr" anchorCtr="0"/>
          <a:lstStyle>
            <a:lvl1pPr rtl="0">
              <a:lnSpc>
                <a:spcPct val="100000"/>
              </a:lnSpc>
              <a:spcBef>
                <a:spcPts val="0"/>
              </a:spcBef>
              <a:spcAft>
                <a:spcPts val="0"/>
              </a:spcAft>
              <a:buFont typeface="Source Sans Pro"/>
              <a:buNone/>
              <a:defRPr sz="2100"/>
            </a:lvl1pPr>
            <a:lvl2pPr rtl="0">
              <a:spcBef>
                <a:spcPts val="0"/>
              </a:spcBef>
              <a:defRPr>
                <a:solidFill>
                  <a:schemeClr val="lt2"/>
                </a:solidFill>
                <a:latin typeface="Source Sans Pro"/>
                <a:ea typeface="Source Sans Pro"/>
                <a:cs typeface="Source Sans Pro"/>
                <a:sym typeface="Source Sans Pro"/>
              </a:defRPr>
            </a:lvl2pPr>
            <a:lvl3pPr rtl="0">
              <a:spcBef>
                <a:spcPts val="0"/>
              </a:spcBef>
              <a:defRPr>
                <a:solidFill>
                  <a:schemeClr val="lt2"/>
                </a:solidFill>
                <a:latin typeface="Source Sans Pro"/>
                <a:ea typeface="Source Sans Pro"/>
                <a:cs typeface="Source Sans Pro"/>
                <a:sym typeface="Source Sans Pro"/>
              </a:defRPr>
            </a:lvl3pPr>
            <a:lvl4pPr rtl="0">
              <a:spcBef>
                <a:spcPts val="0"/>
              </a:spcBef>
              <a:defRPr>
                <a:solidFill>
                  <a:schemeClr val="lt2"/>
                </a:solidFill>
                <a:latin typeface="Source Sans Pro"/>
                <a:ea typeface="Source Sans Pro"/>
                <a:cs typeface="Source Sans Pro"/>
                <a:sym typeface="Source Sans Pro"/>
              </a:defRPr>
            </a:lvl4pPr>
            <a:lvl5pPr rtl="0">
              <a:spcBef>
                <a:spcPts val="0"/>
              </a:spcBef>
              <a:defRPr>
                <a:solidFill>
                  <a:schemeClr val="lt2"/>
                </a:solidFill>
                <a:latin typeface="Source Sans Pro"/>
                <a:ea typeface="Source Sans Pro"/>
                <a:cs typeface="Source Sans Pro"/>
                <a:sym typeface="Source Sans Pro"/>
              </a:defRPr>
            </a:lvl5pPr>
            <a:lvl6pPr rtl="0">
              <a:spcBef>
                <a:spcPts val="0"/>
              </a:spcBef>
              <a:defRPr>
                <a:solidFill>
                  <a:schemeClr val="lt2"/>
                </a:solidFill>
                <a:latin typeface="Source Sans Pro"/>
                <a:ea typeface="Source Sans Pro"/>
                <a:cs typeface="Source Sans Pro"/>
                <a:sym typeface="Source Sans Pro"/>
              </a:defRPr>
            </a:lvl6pPr>
            <a:lvl7pPr rtl="0">
              <a:spcBef>
                <a:spcPts val="0"/>
              </a:spcBef>
              <a:defRPr>
                <a:solidFill>
                  <a:schemeClr val="lt2"/>
                </a:solidFill>
                <a:latin typeface="Source Sans Pro"/>
                <a:ea typeface="Source Sans Pro"/>
                <a:cs typeface="Source Sans Pro"/>
                <a:sym typeface="Source Sans Pro"/>
              </a:defRPr>
            </a:lvl7pPr>
            <a:lvl8pPr rtl="0">
              <a:spcBef>
                <a:spcPts val="0"/>
              </a:spcBef>
              <a:defRPr>
                <a:solidFill>
                  <a:schemeClr val="lt2"/>
                </a:solidFill>
                <a:latin typeface="Source Sans Pro"/>
                <a:ea typeface="Source Sans Pro"/>
                <a:cs typeface="Source Sans Pro"/>
                <a:sym typeface="Source Sans Pro"/>
              </a:defRPr>
            </a:lvl8pPr>
            <a:lvl9pPr rtl="0">
              <a:spcBef>
                <a:spcPts val="0"/>
              </a:spcBef>
              <a:defRPr>
                <a:solidFill>
                  <a:schemeClr val="lt2"/>
                </a:solidFill>
                <a:latin typeface="Source Sans Pro"/>
                <a:ea typeface="Source Sans Pro"/>
                <a:cs typeface="Source Sans Pro"/>
                <a:sym typeface="Source Sans Pro"/>
              </a:defRPr>
            </a:lvl9pPr>
          </a:lstStyle>
          <a:p>
            <a:endParaRPr/>
          </a:p>
        </p:txBody>
      </p:sp>
      <p:sp>
        <p:nvSpPr>
          <p:cNvPr id="45" name="Shape 45"/>
          <p:cNvSpPr txBox="1">
            <a:spLocks noGrp="1"/>
          </p:cNvSpPr>
          <p:nvPr>
            <p:ph type="sldNum" idx="12"/>
          </p:nvPr>
        </p:nvSpPr>
        <p:spPr>
          <a:xfrm>
            <a:off x="11330667" y="6251676"/>
            <a:ext cx="731598" cy="524800"/>
          </a:xfrm>
          <a:prstGeom prst="rect">
            <a:avLst/>
          </a:prstGeom>
          <a:noFill/>
          <a:ln>
            <a:noFill/>
          </a:ln>
        </p:spPr>
        <p:txBody>
          <a:bodyPr lIns="91425" tIns="91425" rIns="91425" bIns="91425" anchor="ctr" anchorCtr="0">
            <a:noAutofit/>
          </a:bodyPr>
          <a:lstStyle/>
          <a:p>
            <a:pPr>
              <a:buClr>
                <a:srgbClr val="000000"/>
              </a:buClr>
              <a:buSzPct val="25000"/>
            </a:pPr>
            <a:fld id="{00000000-1234-1234-1234-123412341234}" type="slidenum">
              <a:rPr lang="en" sz="1400" smtClean="0">
                <a:solidFill>
                  <a:srgbClr val="000000"/>
                </a:solidFill>
              </a:rPr>
              <a:pPr>
                <a:buClr>
                  <a:srgbClr val="000000"/>
                </a:buClr>
                <a:buSzPct val="25000"/>
              </a:pPr>
              <a:t>‹#›</a:t>
            </a:fld>
            <a:endParaRPr lang="en" sz="1400">
              <a:solidFill>
                <a:srgbClr val="000000"/>
              </a:solidFill>
            </a:endParaRPr>
          </a:p>
        </p:txBody>
      </p:sp>
    </p:spTree>
    <p:extLst>
      <p:ext uri="{BB962C8B-B14F-4D97-AF65-F5344CB8AC3E}">
        <p14:creationId xmlns:p14="http://schemas.microsoft.com/office/powerpoint/2010/main" val="3302819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7EE6DB-B6AE-4DC3-9160-B29829214E87}"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3557937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7EE6DB-B6AE-4DC3-9160-B29829214E87}"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371962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7EE6DB-B6AE-4DC3-9160-B29829214E87}"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1613455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7EE6DB-B6AE-4DC3-9160-B29829214E87}"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937898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7EE6DB-B6AE-4DC3-9160-B29829214E87}" type="datetimeFigureOut">
              <a:rPr lang="en-US" smtClean="0"/>
              <a:t>4/18/2019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741271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7EE6DB-B6AE-4DC3-9160-B29829214E87}" type="datetimeFigureOut">
              <a:rPr lang="en-US" smtClean="0"/>
              <a:t>4/18/2019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4001201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4234674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7EE6DB-B6AE-4DC3-9160-B29829214E87}" type="datetimeFigureOut">
              <a:rPr lang="en-US" smtClean="0"/>
              <a:t>4/18/2019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2872251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7EE6DB-B6AE-4DC3-9160-B29829214E87}"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2821400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7EE6DB-B6AE-4DC3-9160-B29829214E87}"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3986203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7EE6DB-B6AE-4DC3-9160-B29829214E87}"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3073352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7EE6DB-B6AE-4DC3-9160-B29829214E87}"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6B053-1792-429C-BC00-78F5F5484813}" type="slidenum">
              <a:rPr lang="en-US" smtClean="0"/>
              <a:t>‹#›</a:t>
            </a:fld>
            <a:endParaRPr lang="en-US"/>
          </a:p>
        </p:txBody>
      </p:sp>
    </p:spTree>
    <p:extLst>
      <p:ext uri="{BB962C8B-B14F-4D97-AF65-F5344CB8AC3E}">
        <p14:creationId xmlns:p14="http://schemas.microsoft.com/office/powerpoint/2010/main" val="1411085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FE680E-E26D-46B0-9652-95074F1917B8}" type="datetime1">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1520221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B7E3B3-86DC-4C40-9852-69B8BC67B649}" type="datetime1">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938901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DD617E-DD9E-425F-9BCE-CB1EBA94EDD2}" type="datetime1">
              <a:rPr lang="en-US" smtClean="0"/>
              <a:t>4/18/2019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3471418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17401A-84A0-4447-83AB-EC7C8A4B34AF}" type="datetime1">
              <a:rPr lang="en-US" smtClean="0"/>
              <a:t>4/18/2019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2369833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12D95-469F-4988-8B28-7C824A053900}" type="datetime1">
              <a:rPr lang="en-US" smtClean="0"/>
              <a:t>4/18/2019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1477413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310BF9-C097-4C42-9A34-B0B60E67F92C}" type="datetime1">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1000221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47FEC2-F7CF-4586-9319-7290B72A1498}" type="datetime1">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6DA56-CFF8-42CF-A106-5A219AF057C2}" type="slidenum">
              <a:rPr lang="en-US" smtClean="0"/>
              <a:t>‹#›</a:t>
            </a:fld>
            <a:endParaRPr lang="en-US"/>
          </a:p>
        </p:txBody>
      </p:sp>
    </p:spTree>
    <p:extLst>
      <p:ext uri="{BB962C8B-B14F-4D97-AF65-F5344CB8AC3E}">
        <p14:creationId xmlns:p14="http://schemas.microsoft.com/office/powerpoint/2010/main" val="2180813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30824"/>
            <a:ext cx="12192000" cy="406477"/>
          </a:xfrm>
          <a:prstGeom prst="rect">
            <a:avLst/>
          </a:prstGeom>
          <a:solidFill>
            <a:srgbClr val="1D6FA9"/>
          </a:solidFill>
          <a:ln>
            <a:solidFill>
              <a:srgbClr val="1D6FA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FE12567-F191-4C63-B8CD-9F045CBBE65E}" type="datetime1">
              <a:rPr lang="en-US" smtClean="0"/>
              <a:pPr/>
              <a:t>4/18/2019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286DA56-CFF8-42CF-A106-5A219AF057C2}" type="slidenum">
              <a:rPr lang="en-US" smtClean="0"/>
              <a:pPr/>
              <a:t>‹#›</a:t>
            </a:fld>
            <a:endParaRPr lang="en-US" dirty="0"/>
          </a:p>
        </p:txBody>
      </p:sp>
      <p:pic>
        <p:nvPicPr>
          <p:cNvPr id="8" name="Picture 2" descr="http://mirrors.creativecommons.org/presskit/buttons/88x31/png/by.pn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9701335" y="6356350"/>
            <a:ext cx="1045398"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519057" y="5875292"/>
            <a:ext cx="1153885" cy="846183"/>
          </a:xfrm>
          <a:prstGeom prst="rect">
            <a:avLst/>
          </a:prstGeom>
        </p:spPr>
      </p:pic>
    </p:spTree>
    <p:extLst>
      <p:ext uri="{BB962C8B-B14F-4D97-AF65-F5344CB8AC3E}">
        <p14:creationId xmlns:p14="http://schemas.microsoft.com/office/powerpoint/2010/main" val="3638548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0"/>
    </mc:Choice>
    <mc:Fallback xmlns="">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EE6DB-B6AE-4DC3-9160-B29829214E87}" type="datetimeFigureOut">
              <a:rPr lang="en-US" smtClean="0"/>
              <a:t>4/18/2019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6B053-1792-429C-BC00-78F5F5484813}" type="slidenum">
              <a:rPr lang="en-US" smtClean="0"/>
              <a:t>‹#›</a:t>
            </a:fld>
            <a:endParaRPr lang="en-US"/>
          </a:p>
        </p:txBody>
      </p:sp>
    </p:spTree>
    <p:extLst>
      <p:ext uri="{BB962C8B-B14F-4D97-AF65-F5344CB8AC3E}">
        <p14:creationId xmlns:p14="http://schemas.microsoft.com/office/powerpoint/2010/main" val="13974688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https://courses.p2pu.org/en/groups/get-cc-savvy/" TargetMode="External"/><Relationship Id="rId2" Type="http://schemas.openxmlformats.org/officeDocument/2006/relationships/hyperlink" Target="https://creativecommons.org/" TargetMode="External"/><Relationship Id="rId1" Type="http://schemas.openxmlformats.org/officeDocument/2006/relationships/slideLayout" Target="../slideLayouts/slideLayout2.xml"/><Relationship Id="rId5" Type="http://schemas.openxmlformats.org/officeDocument/2006/relationships/hyperlink" Target="https://courses.p2pu.org/en/groups/open-detective/" TargetMode="External"/><Relationship Id="rId4" Type="http://schemas.openxmlformats.org/officeDocument/2006/relationships/hyperlink" Target="https://courses.p2pu.org/en/courses/140/intro-to-openness-in-educatio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brainpop.com/" TargetMode="External"/><Relationship Id="rId2" Type="http://schemas.openxmlformats.org/officeDocument/2006/relationships/hyperlink" Target="https://wiki.creativecommons.org/wiki/Recognizing_licensed_work" TargetMode="External"/><Relationship Id="rId1" Type="http://schemas.openxmlformats.org/officeDocument/2006/relationships/slideLayout" Target="../slideLayouts/slideLayout2.xml"/><Relationship Id="rId6" Type="http://schemas.openxmlformats.org/officeDocument/2006/relationships/hyperlink" Target="https://www.ted.com/" TargetMode="External"/><Relationship Id="rId5" Type="http://schemas.openxmlformats.org/officeDocument/2006/relationships/hyperlink" Target="https://phet.colorado.edu/" TargetMode="External"/><Relationship Id="rId4" Type="http://schemas.openxmlformats.org/officeDocument/2006/relationships/hyperlink" Target="https://www.ck12.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symbaloo.com/mix/oersandmath"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hyperlink" Target="https://tech.ed.gov/op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info@ilsharedlearning.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hyperlink" Target="mailto:kbrynteson@niu.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Open Educational Resources</a:t>
            </a:r>
          </a:p>
        </p:txBody>
      </p:sp>
      <p:sp>
        <p:nvSpPr>
          <p:cNvPr id="3" name="Subtitle 2"/>
          <p:cNvSpPr>
            <a:spLocks noGrp="1"/>
          </p:cNvSpPr>
          <p:nvPr>
            <p:ph type="subTitle" idx="1"/>
          </p:nvPr>
        </p:nvSpPr>
        <p:spPr/>
        <p:txBody>
          <a:bodyPr/>
          <a:lstStyle/>
          <a:p>
            <a:r>
              <a:rPr lang="en-US" dirty="0"/>
              <a:t>Intro to IOER: Module 1</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303E06-F8F2-44C7-AB52-C675AEFD0AEB}" type="datetime1">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4/18/2019</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86DA56-CFF8-42CF-A106-5A219AF057C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4167183"/>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i</a:t>
            </a:r>
            <a:r>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t>oer.ilsharedlearning.org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#IOER</a:t>
            </a: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4153" y="4582681"/>
            <a:ext cx="1625699" cy="1625699"/>
          </a:xfrm>
          <a:prstGeom prst="rect">
            <a:avLst/>
          </a:prstGeom>
        </p:spPr>
      </p:pic>
    </p:spTree>
    <p:extLst>
      <p:ext uri="{BB962C8B-B14F-4D97-AF65-F5344CB8AC3E}">
        <p14:creationId xmlns:p14="http://schemas.microsoft.com/office/powerpoint/2010/main" val="3114251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317" y="1405031"/>
            <a:ext cx="3079376" cy="3175934"/>
          </a:xfrm>
        </p:spPr>
        <p:txBody>
          <a:bodyPr/>
          <a:lstStyle/>
          <a:p>
            <a:pPr algn="ctr"/>
            <a:r>
              <a:rPr lang="en-US" dirty="0"/>
              <a:t>Refined Search </a:t>
            </a: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9693" y="194391"/>
            <a:ext cx="8038027" cy="6056157"/>
          </a:xfrm>
          <a:ln>
            <a:solidFill>
              <a:schemeClr val="tx1"/>
            </a:solidFill>
          </a:ln>
        </p:spPr>
      </p:pic>
    </p:spTree>
    <p:extLst>
      <p:ext uri="{BB962C8B-B14F-4D97-AF65-F5344CB8AC3E}">
        <p14:creationId xmlns:p14="http://schemas.microsoft.com/office/powerpoint/2010/main" val="517457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90000"/>
              </a:lnSpc>
              <a:spcBef>
                <a:spcPct val="0"/>
              </a:spcBef>
            </a:pPr>
            <a:r>
              <a:rPr lang="en-US" sz="4400" b="0" kern="1200" dirty="0">
                <a:solidFill>
                  <a:schemeClr val="accent5">
                    <a:lumMod val="50000"/>
                  </a:schemeClr>
                </a:solidFill>
                <a:latin typeface="Calibri Light" panose="020F0302020204030204" pitchFamily="34" charset="0"/>
                <a:ea typeface="+mj-ea"/>
                <a:cs typeface="+mj-cs"/>
              </a:rPr>
              <a:t>Challenges</a:t>
            </a:r>
          </a:p>
        </p:txBody>
      </p:sp>
      <p:sp>
        <p:nvSpPr>
          <p:cNvPr id="3" name="Content Placeholder 2"/>
          <p:cNvSpPr>
            <a:spLocks noGrp="1"/>
          </p:cNvSpPr>
          <p:nvPr>
            <p:ph idx="1"/>
          </p:nvPr>
        </p:nvSpPr>
        <p:spPr/>
        <p:txBody>
          <a:bodyPr>
            <a:normAutofit/>
          </a:bodyPr>
          <a:lstStyle/>
          <a:p>
            <a:pPr marL="342891" indent="-342891">
              <a:buClr>
                <a:schemeClr val="bg2"/>
              </a:buClr>
              <a:buFont typeface="Arial" panose="020B0604020202020204" pitchFamily="34" charset="0"/>
              <a:buChar char="•"/>
            </a:pPr>
            <a:r>
              <a:rPr lang="en-US" sz="3200" dirty="0">
                <a:solidFill>
                  <a:schemeClr val="tx1"/>
                </a:solidFill>
              </a:rPr>
              <a:t>Large number of results</a:t>
            </a:r>
          </a:p>
          <a:p>
            <a:pPr marL="342891" indent="-342891">
              <a:buClr>
                <a:schemeClr val="bg2"/>
              </a:buClr>
              <a:buFont typeface="Arial" panose="020B0604020202020204" pitchFamily="34" charset="0"/>
              <a:buChar char="•"/>
            </a:pPr>
            <a:r>
              <a:rPr lang="en-US" sz="3200" dirty="0">
                <a:solidFill>
                  <a:schemeClr val="tx1"/>
                </a:solidFill>
              </a:rPr>
              <a:t>Results not relevant</a:t>
            </a:r>
          </a:p>
          <a:p>
            <a:pPr marL="342891" indent="-342891">
              <a:buClr>
                <a:schemeClr val="bg2"/>
              </a:buClr>
              <a:buFont typeface="Arial" panose="020B0604020202020204" pitchFamily="34" charset="0"/>
              <a:buChar char="•"/>
            </a:pPr>
            <a:r>
              <a:rPr lang="en-US" sz="3200" dirty="0">
                <a:solidFill>
                  <a:schemeClr val="tx1"/>
                </a:solidFill>
              </a:rPr>
              <a:t>No instructional information </a:t>
            </a:r>
          </a:p>
          <a:p>
            <a:pPr marL="342891" indent="-342891">
              <a:buClr>
                <a:schemeClr val="bg2"/>
              </a:buClr>
              <a:buFont typeface="Arial" panose="020B0604020202020204" pitchFamily="34" charset="0"/>
              <a:buChar char="•"/>
            </a:pPr>
            <a:r>
              <a:rPr lang="en-US" sz="3200" dirty="0">
                <a:solidFill>
                  <a:schemeClr val="tx1"/>
                </a:solidFill>
              </a:rPr>
              <a:t>Quality is questionable</a:t>
            </a:r>
          </a:p>
          <a:p>
            <a:pPr marL="342891" indent="-342891">
              <a:buClr>
                <a:schemeClr val="bg2"/>
              </a:buClr>
              <a:buFont typeface="Arial" panose="020B0604020202020204" pitchFamily="34" charset="0"/>
              <a:buChar char="•"/>
            </a:pPr>
            <a:r>
              <a:rPr lang="en-US" sz="3200" dirty="0">
                <a:solidFill>
                  <a:schemeClr val="tx1"/>
                </a:solidFill>
              </a:rPr>
              <a:t>Various sources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7953" y="2979670"/>
            <a:ext cx="4745849" cy="2906832"/>
          </a:xfrm>
          <a:prstGeom prst="rect">
            <a:avLst/>
          </a:prstGeom>
        </p:spPr>
      </p:pic>
    </p:spTree>
    <p:extLst>
      <p:ext uri="{BB962C8B-B14F-4D97-AF65-F5344CB8AC3E}">
        <p14:creationId xmlns:p14="http://schemas.microsoft.com/office/powerpoint/2010/main" val="2718398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90000"/>
              </a:lnSpc>
              <a:spcBef>
                <a:spcPct val="0"/>
              </a:spcBef>
            </a:pPr>
            <a:r>
              <a:rPr lang="en-US" sz="4400" b="0" kern="1200" dirty="0">
                <a:solidFill>
                  <a:schemeClr val="accent5">
                    <a:lumMod val="50000"/>
                  </a:schemeClr>
                </a:solidFill>
                <a:latin typeface="Calibri Light" panose="020F0302020204030204" pitchFamily="34" charset="0"/>
                <a:ea typeface="+mj-ea"/>
                <a:cs typeface="+mj-cs"/>
              </a:rPr>
              <a:t>What do you want know?</a:t>
            </a:r>
          </a:p>
        </p:txBody>
      </p:sp>
      <p:sp>
        <p:nvSpPr>
          <p:cNvPr id="3" name="Content Placeholder 2"/>
          <p:cNvSpPr>
            <a:spLocks noGrp="1"/>
          </p:cNvSpPr>
          <p:nvPr>
            <p:ph idx="1"/>
          </p:nvPr>
        </p:nvSpPr>
        <p:spPr/>
        <p:txBody>
          <a:bodyPr/>
          <a:lstStyle/>
          <a:p>
            <a:pPr marL="342891" indent="-342891">
              <a:buClr>
                <a:schemeClr val="bg2"/>
              </a:buClr>
              <a:buFont typeface="Arial" panose="020B0604020202020204" pitchFamily="34" charset="0"/>
              <a:buChar char="•"/>
            </a:pPr>
            <a:r>
              <a:rPr lang="en-US" sz="3200" dirty="0">
                <a:solidFill>
                  <a:schemeClr val="tx1"/>
                </a:solidFill>
              </a:rPr>
              <a:t>Who created them?</a:t>
            </a:r>
          </a:p>
          <a:p>
            <a:pPr marL="342891" indent="-342891">
              <a:buClr>
                <a:schemeClr val="bg2"/>
              </a:buClr>
              <a:buFont typeface="Arial" panose="020B0604020202020204" pitchFamily="34" charset="0"/>
              <a:buChar char="•"/>
            </a:pPr>
            <a:r>
              <a:rPr lang="en-US" sz="3200" dirty="0">
                <a:solidFill>
                  <a:schemeClr val="tx1"/>
                </a:solidFill>
              </a:rPr>
              <a:t>Are they aligned to standards?</a:t>
            </a:r>
          </a:p>
          <a:p>
            <a:pPr marL="342891" indent="-342891">
              <a:buClr>
                <a:schemeClr val="bg2"/>
              </a:buClr>
              <a:buFont typeface="Arial" panose="020B0604020202020204" pitchFamily="34" charset="0"/>
              <a:buChar char="•"/>
            </a:pPr>
            <a:r>
              <a:rPr lang="en-US" sz="3200" dirty="0">
                <a:solidFill>
                  <a:schemeClr val="tx1"/>
                </a:solidFill>
              </a:rPr>
              <a:t>Are they effective?</a:t>
            </a:r>
          </a:p>
          <a:p>
            <a:pPr marL="342891" indent="-342891">
              <a:buClr>
                <a:schemeClr val="bg2"/>
              </a:buClr>
              <a:buFont typeface="Arial" panose="020B0604020202020204" pitchFamily="34" charset="0"/>
              <a:buChar char="•"/>
            </a:pPr>
            <a:r>
              <a:rPr lang="en-US" sz="3200" dirty="0">
                <a:solidFill>
                  <a:schemeClr val="tx1"/>
                </a:solidFill>
              </a:rPr>
              <a:t>Can I use them?</a:t>
            </a:r>
          </a:p>
          <a:p>
            <a:pPr marL="342891" indent="-342891">
              <a:buClr>
                <a:schemeClr val="bg2"/>
              </a:buClr>
              <a:buFont typeface="Arial" panose="020B0604020202020204" pitchFamily="34" charset="0"/>
              <a:buChar char="•"/>
            </a:pPr>
            <a:r>
              <a:rPr lang="en-US" sz="3200" dirty="0">
                <a:solidFill>
                  <a:schemeClr val="tx1"/>
                </a:solidFill>
              </a:rPr>
              <a:t>Can I change them?</a:t>
            </a:r>
          </a:p>
          <a:p>
            <a:pPr marL="342891" indent="-342891">
              <a:buClr>
                <a:schemeClr val="bg2"/>
              </a:buClr>
              <a:buFont typeface="Arial" panose="020B0604020202020204" pitchFamily="34" charset="0"/>
              <a:buChar char="•"/>
            </a:pPr>
            <a:r>
              <a:rPr lang="en-US" sz="3200" dirty="0">
                <a:solidFill>
                  <a:schemeClr val="tx1"/>
                </a:solidFill>
              </a:rPr>
              <a:t>How much do they cost?</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1614" y="2221247"/>
            <a:ext cx="4246699" cy="3301145"/>
          </a:xfrm>
          <a:prstGeom prst="rect">
            <a:avLst/>
          </a:prstGeom>
        </p:spPr>
      </p:pic>
    </p:spTree>
    <p:extLst>
      <p:ext uri="{BB962C8B-B14F-4D97-AF65-F5344CB8AC3E}">
        <p14:creationId xmlns:p14="http://schemas.microsoft.com/office/powerpoint/2010/main" val="2589570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90000"/>
              </a:lnSpc>
              <a:spcBef>
                <a:spcPct val="0"/>
              </a:spcBef>
            </a:pPr>
            <a:r>
              <a:rPr lang="en-US" sz="4400" b="0" kern="1200" dirty="0">
                <a:solidFill>
                  <a:schemeClr val="accent5">
                    <a:lumMod val="50000"/>
                  </a:schemeClr>
                </a:solidFill>
                <a:latin typeface="Calibri Light" panose="020F0302020204030204" pitchFamily="34" charset="0"/>
                <a:ea typeface="+mj-ea"/>
                <a:cs typeface="+mj-cs"/>
              </a:rPr>
              <a:t>What we need..</a:t>
            </a:r>
          </a:p>
        </p:txBody>
      </p:sp>
      <p:graphicFrame>
        <p:nvGraphicFramePr>
          <p:cNvPr id="4" name="Diagram 3"/>
          <p:cNvGraphicFramePr/>
          <p:nvPr>
            <p:extLst>
              <p:ext uri="{D42A27DB-BD31-4B8C-83A1-F6EECF244321}">
                <p14:modId xmlns:p14="http://schemas.microsoft.com/office/powerpoint/2010/main" val="1805549415"/>
              </p:ext>
            </p:extLst>
          </p:nvPr>
        </p:nvGraphicFramePr>
        <p:xfrm>
          <a:off x="3083404" y="1421746"/>
          <a:ext cx="844408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9222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07682" y="5911257"/>
            <a:ext cx="9210080" cy="369629"/>
          </a:xfrm>
        </p:spPr>
        <p:txBody>
          <a:bodyPr>
            <a:normAutofit/>
          </a:bodyPr>
          <a:lstStyle/>
          <a:p>
            <a:r>
              <a:rPr lang="en-US" sz="900" dirty="0">
                <a:solidFill>
                  <a:schemeClr val="accent2"/>
                </a:solidFill>
              </a:rPr>
              <a:t>By </a:t>
            </a:r>
            <a:r>
              <a:rPr lang="en-US" sz="900" dirty="0" err="1">
                <a:solidFill>
                  <a:schemeClr val="accent2"/>
                </a:solidFill>
              </a:rPr>
              <a:t>Jonathasmello</a:t>
            </a:r>
            <a:r>
              <a:rPr lang="en-US" sz="900" dirty="0">
                <a:solidFill>
                  <a:schemeClr val="accent2"/>
                </a:solidFill>
              </a:rPr>
              <a:t> (Own work) [CC BY 3.0 (http://creativecommons.org/licenses/by/3.0)], via Wikimedia Commons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348" y="290830"/>
            <a:ext cx="8365600" cy="5587960"/>
          </a:xfrm>
          <a:prstGeom prst="rect">
            <a:avLst/>
          </a:prstGeom>
        </p:spPr>
      </p:pic>
    </p:spTree>
    <p:extLst>
      <p:ext uri="{BB962C8B-B14F-4D97-AF65-F5344CB8AC3E}">
        <p14:creationId xmlns:p14="http://schemas.microsoft.com/office/powerpoint/2010/main" val="761085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91" y="386624"/>
            <a:ext cx="9072476" cy="1325563"/>
          </a:xfrm>
        </p:spPr>
        <p:txBody>
          <a:bodyPr>
            <a:noAutofit/>
          </a:bodyPr>
          <a:lstStyle/>
          <a:p>
            <a:r>
              <a:rPr lang="en-US" sz="4800" dirty="0">
                <a:solidFill>
                  <a:schemeClr val="accent5">
                    <a:lumMod val="50000"/>
                  </a:schemeClr>
                </a:solidFill>
              </a:rPr>
              <a:t>Open Educational Resources (OER)</a:t>
            </a:r>
          </a:p>
        </p:txBody>
      </p:sp>
      <p:sp>
        <p:nvSpPr>
          <p:cNvPr id="8" name="Content Placeholder 2"/>
          <p:cNvSpPr>
            <a:spLocks noGrp="1"/>
          </p:cNvSpPr>
          <p:nvPr>
            <p:ph idx="1"/>
          </p:nvPr>
        </p:nvSpPr>
        <p:spPr>
          <a:xfrm>
            <a:off x="838199" y="1478604"/>
            <a:ext cx="6968068" cy="4698359"/>
          </a:xfrm>
        </p:spPr>
        <p:txBody>
          <a:bodyPr>
            <a:normAutofit lnSpcReduction="10000"/>
          </a:bodyPr>
          <a:lstStyle/>
          <a:p>
            <a:pPr marL="0" lvl="1" indent="0">
              <a:buNone/>
            </a:pPr>
            <a:r>
              <a:rPr lang="en-US" sz="3200" dirty="0"/>
              <a:t>Open Educational Resources (OER) are freely accessible, openly licensed materials used for teaching, learning, and assessment purposes. OER can be used without cost and can be modified and redistributed without violating copyright laws. </a:t>
            </a:r>
            <a:endParaRPr lang="en-US" sz="3200" dirty="0" smtClean="0"/>
          </a:p>
          <a:p>
            <a:pPr marL="0" lvl="1" indent="0">
              <a:buNone/>
            </a:pPr>
            <a:endParaRPr lang="en-US" sz="3200" dirty="0"/>
          </a:p>
          <a:p>
            <a:pPr marL="0" lvl="1" indent="0">
              <a:buNone/>
            </a:pPr>
            <a:r>
              <a:rPr lang="en-US" sz="3200" dirty="0" smtClean="0"/>
              <a:t>Licensed under and open license that allows you to </a:t>
            </a:r>
            <a:r>
              <a:rPr lang="en-US" sz="3200" b="1" dirty="0" smtClean="0"/>
              <a:t>reuse</a:t>
            </a:r>
            <a:r>
              <a:rPr lang="en-US" sz="3200" dirty="0"/>
              <a:t>, </a:t>
            </a:r>
            <a:r>
              <a:rPr lang="en-US" sz="3200" b="1" dirty="0"/>
              <a:t>revise</a:t>
            </a:r>
            <a:r>
              <a:rPr lang="en-US" sz="3200" dirty="0"/>
              <a:t>, </a:t>
            </a:r>
            <a:r>
              <a:rPr lang="en-US" sz="3200" b="1" dirty="0"/>
              <a:t>remix</a:t>
            </a:r>
            <a:r>
              <a:rPr lang="en-US" sz="3200" dirty="0"/>
              <a:t>, and </a:t>
            </a:r>
            <a:r>
              <a:rPr lang="en-US" sz="3200" b="1" dirty="0" smtClean="0"/>
              <a:t>redistribute</a:t>
            </a:r>
            <a:r>
              <a:rPr lang="en-US" sz="3200" dirty="0" smtClean="0"/>
              <a:t>.</a:t>
            </a:r>
            <a:endParaRPr lang="en-US" sz="3200" dirty="0"/>
          </a:p>
        </p:txBody>
      </p:sp>
      <p:sp>
        <p:nvSpPr>
          <p:cNvPr id="3" name="Slide Number Placeholder 2"/>
          <p:cNvSpPr>
            <a:spLocks noGrp="1"/>
          </p:cNvSpPr>
          <p:nvPr>
            <p:ph type="sldNum" sz="quarter" idx="12"/>
          </p:nvPr>
        </p:nvSpPr>
        <p:spPr/>
        <p:txBody>
          <a:bodyPr/>
          <a:lstStyle/>
          <a:p>
            <a:fld id="{FA7FE77C-AF48-3246-81CD-1FACB1FB746A}" type="slidenum">
              <a:rPr lang="en-US" smtClean="0"/>
              <a:pPr/>
              <a:t>15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9491" y="3210839"/>
            <a:ext cx="2259241" cy="7904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9491" y="2156589"/>
            <a:ext cx="2259241" cy="7904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9491" y="4261174"/>
            <a:ext cx="2259241" cy="790455"/>
          </a:xfrm>
          <a:prstGeom prst="rect">
            <a:avLst/>
          </a:prstGeom>
        </p:spPr>
      </p:pic>
    </p:spTree>
    <p:extLst>
      <p:ext uri="{BB962C8B-B14F-4D97-AF65-F5344CB8AC3E}">
        <p14:creationId xmlns:p14="http://schemas.microsoft.com/office/powerpoint/2010/main" val="1065159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rot="16200000">
            <a:off x="6680274" y="3136900"/>
            <a:ext cx="6670675" cy="581025"/>
          </a:xfrm>
        </p:spPr>
        <p:txBody>
          <a:bodyPr>
            <a:normAutofit lnSpcReduction="10000"/>
          </a:bodyPr>
          <a:lstStyle/>
          <a:p>
            <a:pPr marL="0" indent="0">
              <a:buNone/>
            </a:pPr>
            <a:r>
              <a:rPr lang="en-US" sz="1200" dirty="0">
                <a:solidFill>
                  <a:schemeClr val="accent2"/>
                </a:solidFill>
              </a:rPr>
              <a:t>By Creative commons (the original CC license symbols), the combined work by </a:t>
            </a:r>
            <a:r>
              <a:rPr lang="en-US" sz="1200" dirty="0" err="1">
                <a:solidFill>
                  <a:schemeClr val="accent2"/>
                </a:solidFill>
              </a:rPr>
              <a:t>Shaddim</a:t>
            </a:r>
            <a:r>
              <a:rPr lang="en-US" sz="1200" dirty="0">
                <a:solidFill>
                  <a:schemeClr val="accent2"/>
                </a:solidFill>
              </a:rPr>
              <a:t> and is hereby cc-by-4.0 licensed. [Public domain or CC BY 4.0 (http://creativecommons.org/licenses/by/4.0)], via Wikimedia Commons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716" y="92075"/>
            <a:ext cx="4124961" cy="6670836"/>
          </a:xfrm>
          <a:prstGeom prst="rect">
            <a:avLst/>
          </a:prstGeom>
        </p:spPr>
      </p:pic>
      <p:sp>
        <p:nvSpPr>
          <p:cNvPr id="4" name="TextBox 3"/>
          <p:cNvSpPr txBox="1"/>
          <p:nvPr/>
        </p:nvSpPr>
        <p:spPr>
          <a:xfrm>
            <a:off x="1329595" y="597655"/>
            <a:ext cx="1622560" cy="379656"/>
          </a:xfrm>
          <a:prstGeom prst="rect">
            <a:avLst/>
          </a:prstGeom>
          <a:noFill/>
        </p:spPr>
        <p:txBody>
          <a:bodyPr wrap="none" rtlCol="0">
            <a:spAutoFit/>
          </a:bodyPr>
          <a:lstStyle/>
          <a:p>
            <a:pPr defTabSz="1219170"/>
            <a:r>
              <a:rPr lang="en-US" sz="1867" b="1" kern="0" dirty="0">
                <a:solidFill>
                  <a:srgbClr val="000000"/>
                </a:solidFill>
                <a:cs typeface="Arial"/>
                <a:sym typeface="Arial"/>
              </a:rPr>
              <a:t>Public Domain</a:t>
            </a:r>
          </a:p>
        </p:txBody>
      </p:sp>
      <p:sp>
        <p:nvSpPr>
          <p:cNvPr id="5" name="TextBox 4"/>
          <p:cNvSpPr txBox="1"/>
          <p:nvPr/>
        </p:nvSpPr>
        <p:spPr>
          <a:xfrm>
            <a:off x="1329596" y="3144700"/>
            <a:ext cx="2064989" cy="379656"/>
          </a:xfrm>
          <a:prstGeom prst="rect">
            <a:avLst/>
          </a:prstGeom>
          <a:noFill/>
        </p:spPr>
        <p:txBody>
          <a:bodyPr wrap="none" rtlCol="0">
            <a:spAutoFit/>
          </a:bodyPr>
          <a:lstStyle/>
          <a:p>
            <a:pPr defTabSz="1219170"/>
            <a:r>
              <a:rPr lang="en-US" sz="1867" b="1" kern="0" dirty="0">
                <a:solidFill>
                  <a:srgbClr val="000000"/>
                </a:solidFill>
                <a:cs typeface="Arial"/>
                <a:sym typeface="Arial"/>
              </a:rPr>
              <a:t>Creative Commons</a:t>
            </a:r>
          </a:p>
        </p:txBody>
      </p:sp>
      <p:sp>
        <p:nvSpPr>
          <p:cNvPr id="6" name="TextBox 5"/>
          <p:cNvSpPr txBox="1"/>
          <p:nvPr/>
        </p:nvSpPr>
        <p:spPr>
          <a:xfrm>
            <a:off x="1329595" y="6102117"/>
            <a:ext cx="1996059" cy="379656"/>
          </a:xfrm>
          <a:prstGeom prst="rect">
            <a:avLst/>
          </a:prstGeom>
          <a:noFill/>
        </p:spPr>
        <p:txBody>
          <a:bodyPr wrap="none" rtlCol="0">
            <a:spAutoFit/>
          </a:bodyPr>
          <a:lstStyle/>
          <a:p>
            <a:pPr defTabSz="1219170"/>
            <a:r>
              <a:rPr lang="en-US" sz="1867" b="1" kern="0" dirty="0">
                <a:solidFill>
                  <a:srgbClr val="000000"/>
                </a:solidFill>
                <a:cs typeface="Arial"/>
                <a:sym typeface="Arial"/>
              </a:rPr>
              <a:t>All Right Reserved</a:t>
            </a:r>
          </a:p>
        </p:txBody>
      </p:sp>
      <p:sp>
        <p:nvSpPr>
          <p:cNvPr id="7" name="Rectangle 6"/>
          <p:cNvSpPr/>
          <p:nvPr/>
        </p:nvSpPr>
        <p:spPr>
          <a:xfrm>
            <a:off x="9429858" y="-143196"/>
            <a:ext cx="1042880" cy="6905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129588" y="377146"/>
            <a:ext cx="3743325" cy="923330"/>
          </a:xfrm>
          <a:prstGeom prst="rect">
            <a:avLst/>
          </a:prstGeom>
          <a:noFill/>
          <a:ln>
            <a:noFill/>
          </a:ln>
        </p:spPr>
        <p:txBody>
          <a:bodyPr wrap="square" rtlCol="0">
            <a:spAutoFit/>
          </a:bodyPr>
          <a:lstStyle/>
          <a:p>
            <a:r>
              <a:rPr lang="en-US" dirty="0"/>
              <a:t>The state of belonging or being available to the public as a whole and therefore not subject to copyright</a:t>
            </a:r>
            <a:r>
              <a:rPr lang="en-US" dirty="0" smtClean="0"/>
              <a:t>.</a:t>
            </a:r>
            <a:endParaRPr lang="en-US" dirty="0"/>
          </a:p>
        </p:txBody>
      </p:sp>
      <p:sp>
        <p:nvSpPr>
          <p:cNvPr id="9" name="TextBox 8"/>
          <p:cNvSpPr txBox="1"/>
          <p:nvPr/>
        </p:nvSpPr>
        <p:spPr>
          <a:xfrm>
            <a:off x="8129588" y="1952999"/>
            <a:ext cx="3743325" cy="2308324"/>
          </a:xfrm>
          <a:prstGeom prst="rect">
            <a:avLst/>
          </a:prstGeom>
          <a:noFill/>
          <a:ln>
            <a:noFill/>
          </a:ln>
        </p:spPr>
        <p:txBody>
          <a:bodyPr wrap="square" rtlCol="0">
            <a:spAutoFit/>
          </a:bodyPr>
          <a:lstStyle/>
          <a:p>
            <a:r>
              <a:rPr lang="en-US" dirty="0"/>
              <a:t>A Creative Commons (CC) license is one of several public copyright licenses that enable the free distribution of an otherwise copyrighted work. A CC license is used when an author wants to give people the right to share, use, and build upon a work that he/she has created</a:t>
            </a:r>
            <a:r>
              <a:rPr lang="en-US" dirty="0" smtClean="0"/>
              <a:t>.</a:t>
            </a:r>
            <a:endParaRPr lang="en-US" dirty="0"/>
          </a:p>
        </p:txBody>
      </p:sp>
      <p:sp>
        <p:nvSpPr>
          <p:cNvPr id="10" name="TextBox 9"/>
          <p:cNvSpPr txBox="1"/>
          <p:nvPr/>
        </p:nvSpPr>
        <p:spPr>
          <a:xfrm>
            <a:off x="8114711" y="5271116"/>
            <a:ext cx="3801799" cy="1477328"/>
          </a:xfrm>
          <a:prstGeom prst="rect">
            <a:avLst/>
          </a:prstGeom>
          <a:noFill/>
          <a:ln>
            <a:noFill/>
          </a:ln>
        </p:spPr>
        <p:txBody>
          <a:bodyPr wrap="square" rtlCol="0">
            <a:spAutoFit/>
          </a:bodyPr>
          <a:lstStyle/>
          <a:p>
            <a:r>
              <a:rPr lang="en-US" dirty="0"/>
              <a:t>A copyright is an individual’s exclusive legal right to reproduce, publish, sell, or distribute the matter and form of something (such as a literary, musical, or artistic work</a:t>
            </a:r>
            <a:r>
              <a:rPr lang="en-US" dirty="0" smtClean="0"/>
              <a:t>).</a:t>
            </a:r>
            <a:endParaRPr lang="en-US" dirty="0"/>
          </a:p>
        </p:txBody>
      </p:sp>
      <p:sp>
        <p:nvSpPr>
          <p:cNvPr id="11" name="Text Placeholder 1"/>
          <p:cNvSpPr txBox="1">
            <a:spLocks/>
          </p:cNvSpPr>
          <p:nvPr/>
        </p:nvSpPr>
        <p:spPr>
          <a:xfrm rot="16200000">
            <a:off x="-2928304" y="3136900"/>
            <a:ext cx="6670675" cy="5810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smtClean="0">
                <a:solidFill>
                  <a:schemeClr val="accent2"/>
                </a:solidFill>
              </a:rPr>
              <a:t>By Creative commons (the original CC license symbols), the combined work by Shaddim and is hereby cc-by-4.0 licensed. [Public domain or CC BY 4.0 (http://creativecommons.org/licenses/by/4.0)], via Wikimedia Commons</a:t>
            </a:r>
            <a:endParaRPr lang="en-US" sz="1200" dirty="0">
              <a:solidFill>
                <a:schemeClr val="accent2"/>
              </a:solidFill>
            </a:endParaRPr>
          </a:p>
        </p:txBody>
      </p:sp>
    </p:spTree>
    <p:extLst>
      <p:ext uri="{BB962C8B-B14F-4D97-AF65-F5344CB8AC3E}">
        <p14:creationId xmlns:p14="http://schemas.microsoft.com/office/powerpoint/2010/main" val="4087433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Learn More About Open License </a:t>
            </a:r>
            <a:endParaRPr lang="en-US" dirty="0"/>
          </a:p>
        </p:txBody>
      </p:sp>
      <p:sp>
        <p:nvSpPr>
          <p:cNvPr id="3" name="Content Placeholder 2"/>
          <p:cNvSpPr>
            <a:spLocks noGrp="1"/>
          </p:cNvSpPr>
          <p:nvPr>
            <p:ph idx="1"/>
          </p:nvPr>
        </p:nvSpPr>
        <p:spPr/>
        <p:txBody>
          <a:bodyPr/>
          <a:lstStyle/>
          <a:p>
            <a:r>
              <a:rPr lang="en-US" dirty="0" smtClean="0"/>
              <a:t>Creative Commons </a:t>
            </a:r>
            <a:r>
              <a:rPr lang="en-US" dirty="0"/>
              <a:t>- </a:t>
            </a:r>
            <a:r>
              <a:rPr lang="en-US" dirty="0">
                <a:hlinkClick r:id="rId2"/>
              </a:rPr>
              <a:t>https://creativecommons.org</a:t>
            </a:r>
            <a:r>
              <a:rPr lang="en-US" dirty="0" smtClean="0">
                <a:hlinkClick r:id="rId2"/>
              </a:rPr>
              <a:t>/</a:t>
            </a:r>
            <a:r>
              <a:rPr lang="en-US" dirty="0" smtClean="0"/>
              <a:t> </a:t>
            </a:r>
          </a:p>
          <a:p>
            <a:r>
              <a:rPr lang="en-US" dirty="0" smtClean="0"/>
              <a:t>School or Open – Self-paced courses from that will help you become more familiar with Creative Commons and OER</a:t>
            </a:r>
          </a:p>
          <a:p>
            <a:pPr lvl="1"/>
            <a:r>
              <a:rPr lang="en-US" dirty="0"/>
              <a:t>Get CC </a:t>
            </a:r>
            <a:r>
              <a:rPr lang="en-US" dirty="0" smtClean="0"/>
              <a:t>Savvy </a:t>
            </a:r>
            <a:r>
              <a:rPr lang="en-US" dirty="0"/>
              <a:t>- </a:t>
            </a:r>
            <a:r>
              <a:rPr lang="en-US" dirty="0">
                <a:hlinkClick r:id="rId3"/>
              </a:rPr>
              <a:t>https://courses.p2pu.org/en/groups/get-cc-savvy</a:t>
            </a:r>
            <a:r>
              <a:rPr lang="en-US" dirty="0" smtClean="0">
                <a:hlinkClick r:id="rId3"/>
              </a:rPr>
              <a:t>/</a:t>
            </a:r>
            <a:r>
              <a:rPr lang="en-US" dirty="0" smtClean="0"/>
              <a:t> </a:t>
            </a:r>
          </a:p>
          <a:p>
            <a:pPr lvl="1"/>
            <a:r>
              <a:rPr lang="en-US" dirty="0" smtClean="0"/>
              <a:t>Intro to Openness </a:t>
            </a:r>
            <a:r>
              <a:rPr lang="en-US" dirty="0"/>
              <a:t>in Education - </a:t>
            </a:r>
            <a:r>
              <a:rPr lang="en-US" dirty="0">
                <a:hlinkClick r:id="rId4"/>
              </a:rPr>
              <a:t>https://courses.p2pu.org/en/courses/140/intro-to-openness-in-education</a:t>
            </a:r>
            <a:r>
              <a:rPr lang="en-US" dirty="0" smtClean="0">
                <a:hlinkClick r:id="rId4"/>
              </a:rPr>
              <a:t>/</a:t>
            </a:r>
            <a:r>
              <a:rPr lang="en-US" dirty="0" smtClean="0"/>
              <a:t> </a:t>
            </a:r>
          </a:p>
          <a:p>
            <a:pPr lvl="1"/>
            <a:r>
              <a:rPr lang="en-US" dirty="0"/>
              <a:t>Open Detective - </a:t>
            </a:r>
            <a:r>
              <a:rPr lang="en-US" dirty="0">
                <a:hlinkClick r:id="rId5"/>
              </a:rPr>
              <a:t>https://courses.p2pu.org/en/groups/open-detective</a:t>
            </a:r>
            <a:r>
              <a:rPr lang="en-US" dirty="0" smtClean="0">
                <a:hlinkClick r:id="rId5"/>
              </a:rPr>
              <a:t>/</a:t>
            </a:r>
            <a:r>
              <a:rPr lang="en-US" dirty="0" smtClean="0"/>
              <a:t> </a:t>
            </a:r>
          </a:p>
          <a:p>
            <a:pPr lvl="1"/>
            <a:endParaRPr lang="en-US" dirty="0"/>
          </a:p>
          <a:p>
            <a:pPr lvl="1"/>
            <a:endParaRPr lang="en-US" dirty="0"/>
          </a:p>
        </p:txBody>
      </p:sp>
    </p:spTree>
    <p:extLst>
      <p:ext uri="{BB962C8B-B14F-4D97-AF65-F5344CB8AC3E}">
        <p14:creationId xmlns:p14="http://schemas.microsoft.com/office/powerpoint/2010/main" val="839484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prstGeom prst="rect">
            <a:avLst/>
          </a:prstGeom>
          <a:noFill/>
          <a:ln>
            <a:noFill/>
          </a:ln>
        </p:spPr>
        <p:txBody>
          <a:bodyPr lIns="91425" tIns="45700" rIns="91425" bIns="45700" anchor="ctr" anchorCtr="0">
            <a:noAutofit/>
          </a:bodyPr>
          <a:lstStyle/>
          <a:p>
            <a:pPr>
              <a:lnSpc>
                <a:spcPct val="100000"/>
              </a:lnSpc>
              <a:buClr>
                <a:srgbClr val="335B74"/>
              </a:buClr>
            </a:pPr>
            <a:r>
              <a:rPr lang="en" dirty="0">
                <a:sym typeface="Raleway"/>
              </a:rPr>
              <a:t>Where do </a:t>
            </a:r>
            <a:r>
              <a:rPr lang="en" dirty="0" smtClean="0">
                <a:sym typeface="Raleway"/>
              </a:rPr>
              <a:t>OER </a:t>
            </a:r>
            <a:r>
              <a:rPr lang="en" dirty="0">
                <a:sym typeface="Raleway"/>
              </a:rPr>
              <a:t>come from?</a:t>
            </a:r>
          </a:p>
        </p:txBody>
      </p:sp>
      <p:sp>
        <p:nvSpPr>
          <p:cNvPr id="127" name="Shape 127"/>
          <p:cNvSpPr txBox="1">
            <a:spLocks noGrp="1"/>
          </p:cNvSpPr>
          <p:nvPr>
            <p:ph idx="1"/>
          </p:nvPr>
        </p:nvSpPr>
        <p:spPr>
          <a:prstGeom prst="rect">
            <a:avLst/>
          </a:prstGeom>
          <a:noFill/>
          <a:ln>
            <a:noFill/>
          </a:ln>
        </p:spPr>
        <p:txBody>
          <a:bodyPr lIns="91425" tIns="45700" rIns="91425" bIns="45700" anchor="t" anchorCtr="0">
            <a:noAutofit/>
          </a:bodyPr>
          <a:lstStyle/>
          <a:p>
            <a:pPr>
              <a:lnSpc>
                <a:spcPct val="115000"/>
              </a:lnSpc>
              <a:spcBef>
                <a:spcPts val="0"/>
              </a:spcBef>
              <a:spcAft>
                <a:spcPts val="2133"/>
              </a:spcAft>
              <a:buClr>
                <a:schemeClr val="tx1"/>
              </a:buClr>
              <a:buSzPct val="100000"/>
            </a:pPr>
            <a:r>
              <a:rPr lang="en" sz="3600" dirty="0">
                <a:solidFill>
                  <a:schemeClr val="tx1"/>
                </a:solidFill>
                <a:latin typeface="Source Sans Pro"/>
                <a:ea typeface="Source Sans Pro"/>
                <a:cs typeface="Source Sans Pro"/>
                <a:sym typeface="Source Sans Pro"/>
              </a:rPr>
              <a:t>Organizations</a:t>
            </a:r>
          </a:p>
          <a:p>
            <a:pPr>
              <a:lnSpc>
                <a:spcPct val="115000"/>
              </a:lnSpc>
              <a:spcBef>
                <a:spcPts val="0"/>
              </a:spcBef>
              <a:spcAft>
                <a:spcPts val="2133"/>
              </a:spcAft>
              <a:buClr>
                <a:schemeClr val="tx1"/>
              </a:buClr>
              <a:buSzPct val="100000"/>
            </a:pPr>
            <a:r>
              <a:rPr lang="en" sz="3600" dirty="0">
                <a:solidFill>
                  <a:schemeClr val="tx1"/>
                </a:solidFill>
                <a:latin typeface="Source Sans Pro"/>
                <a:ea typeface="Source Sans Pro"/>
                <a:cs typeface="Source Sans Pro"/>
                <a:sym typeface="Source Sans Pro"/>
              </a:rPr>
              <a:t>Professional Communities</a:t>
            </a:r>
          </a:p>
          <a:p>
            <a:pPr>
              <a:lnSpc>
                <a:spcPct val="115000"/>
              </a:lnSpc>
              <a:spcBef>
                <a:spcPts val="0"/>
              </a:spcBef>
              <a:spcAft>
                <a:spcPts val="2133"/>
              </a:spcAft>
              <a:buClr>
                <a:schemeClr val="tx1"/>
              </a:buClr>
              <a:buSzPct val="100000"/>
            </a:pPr>
            <a:r>
              <a:rPr lang="en" sz="3600" dirty="0">
                <a:solidFill>
                  <a:schemeClr val="tx1"/>
                </a:solidFill>
                <a:latin typeface="Source Sans Pro"/>
                <a:ea typeface="Source Sans Pro"/>
                <a:cs typeface="Source Sans Pro"/>
                <a:sym typeface="Source Sans Pro"/>
              </a:rPr>
              <a:t>Individuals</a:t>
            </a:r>
          </a:p>
        </p:txBody>
      </p:sp>
    </p:spTree>
    <p:extLst>
      <p:ext uri="{BB962C8B-B14F-4D97-AF65-F5344CB8AC3E}">
        <p14:creationId xmlns:p14="http://schemas.microsoft.com/office/powerpoint/2010/main" val="633046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OER </a:t>
            </a:r>
            <a:endParaRPr lang="en-US" dirty="0"/>
          </a:p>
        </p:txBody>
      </p:sp>
      <p:sp>
        <p:nvSpPr>
          <p:cNvPr id="3" name="Text Placeholder 2"/>
          <p:cNvSpPr>
            <a:spLocks noGrp="1"/>
          </p:cNvSpPr>
          <p:nvPr>
            <p:ph type="body" idx="1"/>
          </p:nvPr>
        </p:nvSpPr>
        <p:spPr/>
        <p:txBody>
          <a:bodyPr/>
          <a:lstStyle/>
          <a:p>
            <a:r>
              <a:rPr lang="en-US" dirty="0" smtClean="0"/>
              <a:t>Where can you find Open Educational Resources?</a:t>
            </a:r>
            <a:endParaRPr lang="en-US" dirty="0"/>
          </a:p>
        </p:txBody>
      </p:sp>
      <p:sp>
        <p:nvSpPr>
          <p:cNvPr id="4" name="Date Placeholder 3"/>
          <p:cNvSpPr>
            <a:spLocks noGrp="1"/>
          </p:cNvSpPr>
          <p:nvPr>
            <p:ph type="dt" sz="half" idx="10"/>
          </p:nvPr>
        </p:nvSpPr>
        <p:spPr/>
        <p:txBody>
          <a:bodyPr/>
          <a:lstStyle/>
          <a:p>
            <a:fld id="{70FE680E-E26D-46B0-9652-95074F1917B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19</a:t>
            </a:fld>
            <a:endParaRPr lang="en-US"/>
          </a:p>
        </p:txBody>
      </p:sp>
    </p:spTree>
    <p:extLst>
      <p:ext uri="{BB962C8B-B14F-4D97-AF65-F5344CB8AC3E}">
        <p14:creationId xmlns:p14="http://schemas.microsoft.com/office/powerpoint/2010/main" val="1697668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to Know You</a:t>
            </a:r>
          </a:p>
        </p:txBody>
      </p:sp>
      <p:sp>
        <p:nvSpPr>
          <p:cNvPr id="7" name="Text Placeholder 6"/>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a:t>
            </a:fld>
            <a:endParaRPr lang="en-US"/>
          </a:p>
        </p:txBody>
      </p:sp>
    </p:spTree>
    <p:extLst>
      <p:ext uri="{BB962C8B-B14F-4D97-AF65-F5344CB8AC3E}">
        <p14:creationId xmlns:p14="http://schemas.microsoft.com/office/powerpoint/2010/main" val="1979234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a:t>
            </a:r>
            <a:r>
              <a:rPr lang="en-US" dirty="0"/>
              <a:t>Is it OER? </a:t>
            </a:r>
          </a:p>
        </p:txBody>
      </p:sp>
      <p:sp>
        <p:nvSpPr>
          <p:cNvPr id="3" name="Content Placeholder 2"/>
          <p:cNvSpPr>
            <a:spLocks noGrp="1"/>
          </p:cNvSpPr>
          <p:nvPr>
            <p:ph idx="1"/>
          </p:nvPr>
        </p:nvSpPr>
        <p:spPr>
          <a:xfrm>
            <a:off x="838200" y="1507787"/>
            <a:ext cx="10515600" cy="4669176"/>
          </a:xfrm>
        </p:spPr>
        <p:txBody>
          <a:bodyPr/>
          <a:lstStyle/>
          <a:p>
            <a:r>
              <a:rPr lang="en-US" dirty="0" smtClean="0"/>
              <a:t>In groups review how to recognize CC-licensed work.</a:t>
            </a:r>
          </a:p>
          <a:p>
            <a:pPr lvl="1"/>
            <a:r>
              <a:rPr lang="en-US" dirty="0">
                <a:hlinkClick r:id="rId2"/>
              </a:rPr>
              <a:t>https://</a:t>
            </a:r>
            <a:r>
              <a:rPr lang="en-US" dirty="0" smtClean="0">
                <a:hlinkClick r:id="rId2"/>
              </a:rPr>
              <a:t>wiki.creativecommons.org/wiki/Recognizing_licensed_work</a:t>
            </a:r>
            <a:r>
              <a:rPr lang="en-US" dirty="0" smtClean="0"/>
              <a:t> </a:t>
            </a:r>
            <a:endParaRPr lang="en-US" dirty="0"/>
          </a:p>
          <a:p>
            <a:r>
              <a:rPr lang="en-US" dirty="0" smtClean="0"/>
              <a:t>Explore the following websites and discuss how you can use the materials based on their license information. </a:t>
            </a:r>
          </a:p>
          <a:p>
            <a:pPr lvl="1"/>
            <a:r>
              <a:rPr lang="en-US" dirty="0">
                <a:hlinkClick r:id="rId3"/>
              </a:rPr>
              <a:t>https://www.brainpop.com</a:t>
            </a:r>
            <a:r>
              <a:rPr lang="en-US" dirty="0" smtClean="0">
                <a:hlinkClick r:id="rId3"/>
              </a:rPr>
              <a:t>/</a:t>
            </a:r>
            <a:endParaRPr lang="en-US" dirty="0" smtClean="0"/>
          </a:p>
          <a:p>
            <a:pPr lvl="1"/>
            <a:r>
              <a:rPr lang="en-US" dirty="0">
                <a:hlinkClick r:id="rId4"/>
              </a:rPr>
              <a:t>https://www.ck12.org</a:t>
            </a:r>
            <a:r>
              <a:rPr lang="en-US" dirty="0" smtClean="0">
                <a:hlinkClick r:id="rId4"/>
              </a:rPr>
              <a:t>/</a:t>
            </a:r>
            <a:r>
              <a:rPr lang="en-US" dirty="0" smtClean="0"/>
              <a:t> </a:t>
            </a:r>
          </a:p>
          <a:p>
            <a:pPr lvl="1"/>
            <a:r>
              <a:rPr lang="en-US" dirty="0">
                <a:hlinkClick r:id="rId5"/>
              </a:rPr>
              <a:t>https://phet.colorado.edu</a:t>
            </a:r>
            <a:r>
              <a:rPr lang="en-US" dirty="0" smtClean="0">
                <a:hlinkClick r:id="rId5"/>
              </a:rPr>
              <a:t>/</a:t>
            </a:r>
            <a:r>
              <a:rPr lang="en-US" dirty="0" smtClean="0"/>
              <a:t> </a:t>
            </a:r>
          </a:p>
          <a:p>
            <a:pPr lvl="1"/>
            <a:r>
              <a:rPr lang="en-US" dirty="0">
                <a:hlinkClick r:id="rId6"/>
              </a:rPr>
              <a:t>https://www.ted.com</a:t>
            </a:r>
            <a:r>
              <a:rPr lang="en-US" dirty="0" smtClean="0">
                <a:hlinkClick r:id="rId6"/>
              </a:rPr>
              <a:t>/</a:t>
            </a:r>
            <a:r>
              <a:rPr lang="en-US" dirty="0" smtClean="0"/>
              <a:t> </a:t>
            </a:r>
          </a:p>
          <a:p>
            <a:r>
              <a:rPr lang="en-US" dirty="0" smtClean="0"/>
              <a:t>Explore one of your favorite websites. How are the materials licensed? </a:t>
            </a:r>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20</a:t>
            </a:fld>
            <a:endParaRPr lang="en-US"/>
          </a:p>
        </p:txBody>
      </p:sp>
    </p:spTree>
    <p:extLst>
      <p:ext uri="{BB962C8B-B14F-4D97-AF65-F5344CB8AC3E}">
        <p14:creationId xmlns:p14="http://schemas.microsoft.com/office/powerpoint/2010/main" val="144388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7905" y="321013"/>
            <a:ext cx="7019276" cy="4961107"/>
          </a:xfrm>
          <a:prstGeom prst="rect">
            <a:avLst/>
          </a:prstGeom>
        </p:spPr>
      </p:pic>
      <p:sp>
        <p:nvSpPr>
          <p:cNvPr id="5" name="Rectangle 4"/>
          <p:cNvSpPr/>
          <p:nvPr/>
        </p:nvSpPr>
        <p:spPr>
          <a:xfrm rot="16200000">
            <a:off x="-797708" y="3495347"/>
            <a:ext cx="4571701" cy="369332"/>
          </a:xfrm>
          <a:prstGeom prst="rect">
            <a:avLst/>
          </a:prstGeom>
        </p:spPr>
        <p:txBody>
          <a:bodyPr wrap="none">
            <a:spAutoFit/>
          </a:bodyPr>
          <a:lstStyle/>
          <a:p>
            <a:r>
              <a:rPr lang="en-US" dirty="0">
                <a:solidFill>
                  <a:schemeClr val="bg1"/>
                </a:solidFill>
              </a:rPr>
              <a:t>https://www.symbaloo.com/mix/oersandmath</a:t>
            </a:r>
          </a:p>
        </p:txBody>
      </p:sp>
      <p:sp>
        <p:nvSpPr>
          <p:cNvPr id="2" name="Title 1"/>
          <p:cNvSpPr>
            <a:spLocks noGrp="1"/>
          </p:cNvSpPr>
          <p:nvPr>
            <p:ph type="title"/>
          </p:nvPr>
        </p:nvSpPr>
        <p:spPr>
          <a:xfrm>
            <a:off x="432532" y="-69395"/>
            <a:ext cx="2480553" cy="1325563"/>
          </a:xfrm>
        </p:spPr>
        <p:txBody>
          <a:bodyPr/>
          <a:lstStyle/>
          <a:p>
            <a:r>
              <a:rPr lang="en-US" dirty="0" smtClean="0"/>
              <a:t>Activity</a:t>
            </a:r>
            <a:endParaRPr lang="en-US" dirty="0"/>
          </a:p>
        </p:txBody>
      </p:sp>
      <p:sp>
        <p:nvSpPr>
          <p:cNvPr id="3" name="Content Placeholder 2"/>
          <p:cNvSpPr>
            <a:spLocks noGrp="1"/>
          </p:cNvSpPr>
          <p:nvPr>
            <p:ph idx="1"/>
          </p:nvPr>
        </p:nvSpPr>
        <p:spPr>
          <a:xfrm>
            <a:off x="432533" y="1089498"/>
            <a:ext cx="4110284" cy="5087465"/>
          </a:xfrm>
        </p:spPr>
        <p:txBody>
          <a:bodyPr>
            <a:normAutofit lnSpcReduction="10000"/>
          </a:bodyPr>
          <a:lstStyle/>
          <a:p>
            <a:pPr marL="0" indent="0">
              <a:buNone/>
            </a:pPr>
            <a:r>
              <a:rPr lang="en-US" dirty="0" smtClean="0"/>
              <a:t>Follow the link to this </a:t>
            </a:r>
            <a:r>
              <a:rPr lang="en-US" dirty="0" err="1" smtClean="0"/>
              <a:t>webmix</a:t>
            </a:r>
            <a:r>
              <a:rPr lang="en-US" dirty="0" smtClean="0"/>
              <a:t>. Explore several of the sites and discuss the following.</a:t>
            </a:r>
          </a:p>
          <a:p>
            <a:pPr lvl="0"/>
            <a:r>
              <a:rPr lang="en-US" dirty="0" smtClean="0"/>
              <a:t>What is the purpose of the site you selected? </a:t>
            </a:r>
          </a:p>
          <a:p>
            <a:pPr lvl="0"/>
            <a:r>
              <a:rPr lang="en-US" dirty="0" smtClean="0"/>
              <a:t>Does this site contain OER, help you find OER, help you understand OER, or does it contain other resources?</a:t>
            </a:r>
            <a:endParaRPr lang="en-US" dirty="0"/>
          </a:p>
          <a:p>
            <a:r>
              <a:rPr lang="en-US" dirty="0" smtClean="0"/>
              <a:t>How would you use this site?</a:t>
            </a:r>
          </a:p>
        </p:txBody>
      </p:sp>
      <p:sp>
        <p:nvSpPr>
          <p:cNvPr id="6" name="Rectangle 5"/>
          <p:cNvSpPr/>
          <p:nvPr/>
        </p:nvSpPr>
        <p:spPr>
          <a:xfrm>
            <a:off x="6220044" y="5413602"/>
            <a:ext cx="5971956" cy="461665"/>
          </a:xfrm>
          <a:prstGeom prst="rect">
            <a:avLst/>
          </a:prstGeom>
        </p:spPr>
        <p:txBody>
          <a:bodyPr wrap="none">
            <a:spAutoFit/>
          </a:bodyPr>
          <a:lstStyle/>
          <a:p>
            <a:r>
              <a:rPr lang="en-US" sz="2400" dirty="0">
                <a:hlinkClick r:id="rId3"/>
              </a:rPr>
              <a:t>http://</a:t>
            </a:r>
            <a:r>
              <a:rPr lang="en-US" sz="2400" dirty="0" smtClean="0">
                <a:hlinkClick r:id="rId3"/>
              </a:rPr>
              <a:t>www.symbaloo.com/mix/oersandmath</a:t>
            </a:r>
            <a:r>
              <a:rPr lang="en-US" sz="2400" dirty="0" smtClean="0"/>
              <a:t> </a:t>
            </a:r>
            <a:endParaRPr lang="en-US" sz="2400" dirty="0"/>
          </a:p>
        </p:txBody>
      </p:sp>
    </p:spTree>
    <p:extLst>
      <p:ext uri="{BB962C8B-B14F-4D97-AF65-F5344CB8AC3E}">
        <p14:creationId xmlns:p14="http://schemas.microsoft.com/office/powerpoint/2010/main" val="2150908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Shape 173"/>
          <p:cNvSpPr txBox="1">
            <a:spLocks noGrp="1"/>
          </p:cNvSpPr>
          <p:nvPr>
            <p:ph type="title"/>
          </p:nvPr>
        </p:nvSpPr>
        <p:spPr>
          <a:xfrm>
            <a:off x="831850" y="768666"/>
            <a:ext cx="10515600" cy="2640456"/>
          </a:xfrm>
          <a:prstGeom prst="rect">
            <a:avLst/>
          </a:prstGeom>
          <a:noFill/>
          <a:ln>
            <a:noFill/>
          </a:ln>
        </p:spPr>
        <p:txBody>
          <a:bodyPr vert="horz" lIns="91425" tIns="45700" rIns="91425" bIns="45700" rtlCol="0" anchor="b" anchorCtr="0">
            <a:noAutofit/>
          </a:bodyPr>
          <a:lstStyle/>
          <a:p>
            <a:pPr algn="ctr">
              <a:buClr>
                <a:schemeClr val="lt1"/>
              </a:buClr>
              <a:buSzPct val="25000"/>
            </a:pPr>
            <a:r>
              <a:rPr lang="en" sz="6600" dirty="0" smtClean="0">
                <a:solidFill>
                  <a:schemeClr val="tx1"/>
                </a:solidFill>
              </a:rPr>
              <a:t>Explore Illinois </a:t>
            </a:r>
            <a:r>
              <a:rPr lang="en" sz="6600" dirty="0">
                <a:solidFill>
                  <a:schemeClr val="tx1"/>
                </a:solidFill>
              </a:rPr>
              <a:t>Open Educational Resources (IOER</a:t>
            </a:r>
            <a:r>
              <a:rPr lang="en" sz="6600" dirty="0" smtClean="0">
                <a:solidFill>
                  <a:schemeClr val="tx1"/>
                </a:solidFill>
              </a:rPr>
              <a:t>)</a:t>
            </a:r>
            <a:endParaRPr lang="en" sz="5400" dirty="0">
              <a:solidFill>
                <a:schemeClr val="tx1"/>
              </a:solidFill>
            </a:endParaRPr>
          </a:p>
        </p:txBody>
      </p:sp>
      <p:sp>
        <p:nvSpPr>
          <p:cNvPr id="175" name="Shape 175"/>
          <p:cNvSpPr txBox="1"/>
          <p:nvPr/>
        </p:nvSpPr>
        <p:spPr>
          <a:xfrm>
            <a:off x="379093" y="4736659"/>
            <a:ext cx="5920953" cy="970562"/>
          </a:xfrm>
          <a:prstGeom prst="rect">
            <a:avLst/>
          </a:prstGeom>
          <a:noFill/>
          <a:ln>
            <a:noFill/>
          </a:ln>
        </p:spPr>
        <p:txBody>
          <a:bodyPr lIns="91425" tIns="45700" rIns="91425" bIns="45700" anchor="t" anchorCtr="0">
            <a:noAutofit/>
          </a:bodyPr>
          <a:lstStyle/>
          <a:p>
            <a:pPr algn="ctr">
              <a:buClr>
                <a:srgbClr val="000000"/>
              </a:buClr>
              <a:buSzPct val="25000"/>
            </a:pPr>
            <a:r>
              <a:rPr lang="en" sz="4800" dirty="0">
                <a:latin typeface="Calibri"/>
                <a:ea typeface="Calibri"/>
                <a:cs typeface="Calibri"/>
                <a:sym typeface="Calibri"/>
              </a:rPr>
              <a:t>ilsharedlearning.org</a:t>
            </a:r>
          </a:p>
        </p:txBody>
      </p:sp>
      <p:pic>
        <p:nvPicPr>
          <p:cNvPr id="176" name="Shape 176"/>
          <p:cNvPicPr preferRelativeResize="0"/>
          <p:nvPr/>
        </p:nvPicPr>
        <p:blipFill rotWithShape="1">
          <a:blip r:embed="rId3">
            <a:alphaModFix/>
          </a:blip>
          <a:srcRect/>
          <a:stretch/>
        </p:blipFill>
        <p:spPr>
          <a:xfrm>
            <a:off x="8418444" y="3791665"/>
            <a:ext cx="2822714" cy="2352878"/>
          </a:xfrm>
          <a:prstGeom prst="rect">
            <a:avLst/>
          </a:prstGeom>
          <a:noFill/>
          <a:ln>
            <a:noFill/>
          </a:ln>
        </p:spPr>
      </p:pic>
    </p:spTree>
    <p:extLst>
      <p:ext uri="{BB962C8B-B14F-4D97-AF65-F5344CB8AC3E}">
        <p14:creationId xmlns:p14="http://schemas.microsoft.com/office/powerpoint/2010/main" val="284199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358247" cy="1325563"/>
          </a:xfrm>
        </p:spPr>
        <p:txBody>
          <a:bodyPr>
            <a:normAutofit fontScale="90000"/>
          </a:bodyPr>
          <a:lstStyle/>
          <a:p>
            <a:r>
              <a:rPr lang="en-US" dirty="0" smtClean="0"/>
              <a:t>About Illinois Open Educational Resources (IOER)  </a:t>
            </a:r>
            <a:r>
              <a:rPr lang="en-US" dirty="0"/>
              <a:t/>
            </a:r>
            <a:br>
              <a:rPr lang="en-US" dirty="0"/>
            </a:br>
            <a:endParaRPr lang="en-US" dirty="0"/>
          </a:p>
        </p:txBody>
      </p:sp>
      <p:sp>
        <p:nvSpPr>
          <p:cNvPr id="3" name="Content Placeholder 2"/>
          <p:cNvSpPr>
            <a:spLocks noGrp="1"/>
          </p:cNvSpPr>
          <p:nvPr>
            <p:ph idx="1"/>
          </p:nvPr>
        </p:nvSpPr>
        <p:spPr>
          <a:xfrm>
            <a:off x="708991" y="1527451"/>
            <a:ext cx="6278217" cy="4351338"/>
          </a:xfrm>
        </p:spPr>
        <p:txBody>
          <a:bodyPr>
            <a:normAutofit/>
          </a:bodyPr>
          <a:lstStyle/>
          <a:p>
            <a:pPr marL="0" indent="0">
              <a:buNone/>
            </a:pPr>
            <a:r>
              <a:rPr lang="en-US" sz="2000" b="1" dirty="0" smtClean="0"/>
              <a:t>IOER is open to anyone but also provides organizations the ability to determine their members and what resources they want to share. </a:t>
            </a:r>
          </a:p>
          <a:p>
            <a:pPr marL="0" indent="0">
              <a:buNone/>
            </a:pPr>
            <a:r>
              <a:rPr lang="en-US" sz="2000" dirty="0" smtClean="0"/>
              <a:t/>
            </a:r>
            <a:br>
              <a:rPr lang="en-US" sz="2000" dirty="0" smtClean="0"/>
            </a:br>
            <a:r>
              <a:rPr lang="en-US" sz="2000" dirty="0" smtClean="0"/>
              <a:t>IOER gets resources from:</a:t>
            </a:r>
          </a:p>
          <a:p>
            <a:r>
              <a:rPr lang="en-US" sz="2000" dirty="0" smtClean="0">
                <a:solidFill>
                  <a:schemeClr val="accent5">
                    <a:lumMod val="50000"/>
                  </a:schemeClr>
                </a:solidFill>
              </a:rPr>
              <a:t>National Learning Registry</a:t>
            </a:r>
          </a:p>
          <a:p>
            <a:r>
              <a:rPr lang="en-US" sz="2000" dirty="0" smtClean="0">
                <a:solidFill>
                  <a:schemeClr val="accent5">
                    <a:lumMod val="50000"/>
                  </a:schemeClr>
                </a:solidFill>
              </a:rPr>
              <a:t>STEM Learning Exchanges</a:t>
            </a:r>
          </a:p>
          <a:p>
            <a:r>
              <a:rPr lang="en-US" sz="2000" dirty="0" smtClean="0">
                <a:solidFill>
                  <a:schemeClr val="accent5">
                    <a:lumMod val="50000"/>
                  </a:schemeClr>
                </a:solidFill>
              </a:rPr>
              <a:t>Illinois workNet®</a:t>
            </a:r>
          </a:p>
          <a:p>
            <a:r>
              <a:rPr lang="en-US" sz="2000" dirty="0" smtClean="0">
                <a:solidFill>
                  <a:schemeClr val="accent5">
                    <a:lumMod val="50000"/>
                  </a:schemeClr>
                </a:solidFill>
              </a:rPr>
              <a:t>State Agencies</a:t>
            </a:r>
          </a:p>
          <a:p>
            <a:r>
              <a:rPr lang="en-US" sz="2000" dirty="0" smtClean="0">
                <a:solidFill>
                  <a:schemeClr val="accent5">
                    <a:lumMod val="50000"/>
                  </a:schemeClr>
                </a:solidFill>
              </a:rPr>
              <a:t>Schools, organizations, and people who create open educational resources. </a:t>
            </a:r>
            <a:endParaRPr lang="en-US" sz="2000" dirty="0"/>
          </a:p>
          <a:p>
            <a:endParaRPr lang="en-US" sz="1900" dirty="0"/>
          </a:p>
          <a:p>
            <a:endParaRPr lang="en-US" sz="1900" dirty="0" smtClean="0"/>
          </a:p>
          <a:p>
            <a:pPr marL="0" indent="0">
              <a:buNone/>
            </a:pPr>
            <a:endParaRPr lang="en-US" sz="1900" dirty="0" smtClean="0"/>
          </a:p>
          <a:p>
            <a:pPr marL="0" indent="0">
              <a:buNone/>
            </a:pPr>
            <a:endParaRPr lang="en-US" sz="1900" dirty="0"/>
          </a:p>
          <a:p>
            <a:pPr marL="0" indent="0">
              <a:buNone/>
            </a:pPr>
            <a:endParaRPr lang="en-US" sz="1900" dirty="0"/>
          </a:p>
          <a:p>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447" y="190006"/>
            <a:ext cx="4738029" cy="606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376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IOER Tools</a:t>
            </a: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Diagram 5"/>
          <p:cNvGraphicFramePr/>
          <p:nvPr>
            <p:extLst>
              <p:ext uri="{D42A27DB-BD31-4B8C-83A1-F6EECF244321}">
                <p14:modId xmlns:p14="http://schemas.microsoft.com/office/powerpoint/2010/main" val="3626209888"/>
              </p:ext>
            </p:extLst>
          </p:nvPr>
        </p:nvGraphicFramePr>
        <p:xfrm>
          <a:off x="3207222" y="608295"/>
          <a:ext cx="8761863" cy="5227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082723" y="1639333"/>
            <a:ext cx="2342866" cy="3539430"/>
          </a:xfrm>
          <a:prstGeom prst="rect">
            <a:avLst/>
          </a:prstGeom>
        </p:spPr>
        <p:txBody>
          <a:bodyPr wrap="square">
            <a:sp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smtClean="0">
                <a:ln>
                  <a:noFill/>
                </a:ln>
                <a:solidFill>
                  <a:srgbClr val="1D6FA9">
                    <a:lumMod val="50000"/>
                  </a:srgbClr>
                </a:solidFill>
                <a:effectLst/>
                <a:uLnTx/>
                <a:uFillTx/>
                <a:latin typeface="Calibri" panose="020F0502020204030204"/>
                <a:ea typeface="+mn-ea"/>
                <a:cs typeface="+mn-cs"/>
              </a:rPr>
              <a:t>Tools </a:t>
            </a:r>
            <a:r>
              <a:rPr kumimoji="0" lang="en-US" sz="3200"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rPr>
              <a:t>for curating, </a:t>
            </a:r>
            <a:r>
              <a:rPr kumimoji="0" lang="en-US" sz="3200" i="0" u="none" strike="noStrike" kern="1200" cap="none" spc="0" normalizeH="0" baseline="0" noProof="0" dirty="0" smtClean="0">
                <a:ln>
                  <a:noFill/>
                </a:ln>
                <a:solidFill>
                  <a:srgbClr val="1D6FA9">
                    <a:lumMod val="50000"/>
                  </a:srgbClr>
                </a:solidFill>
                <a:effectLst/>
                <a:uLnTx/>
                <a:uFillTx/>
                <a:latin typeface="Calibri" panose="020F0502020204030204"/>
                <a:ea typeface="+mn-ea"/>
                <a:cs typeface="+mn-cs"/>
              </a:rPr>
              <a:t>sharing, </a:t>
            </a:r>
            <a:r>
              <a:rPr kumimoji="0" lang="en-US" sz="3200"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rPr>
              <a:t>and creating career and educational resources.  </a:t>
            </a:r>
            <a:endPar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36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17" y="335308"/>
            <a:ext cx="5522844" cy="1325563"/>
          </a:xfrm>
        </p:spPr>
        <p:txBody>
          <a:bodyPr/>
          <a:lstStyle/>
          <a:p>
            <a:r>
              <a:rPr lang="en-US" dirty="0" smtClean="0"/>
              <a:t>Schools and IOER</a:t>
            </a:r>
            <a:endParaRPr lang="en-US" dirty="0"/>
          </a:p>
        </p:txBody>
      </p:sp>
      <p:sp>
        <p:nvSpPr>
          <p:cNvPr id="3" name="Content Placeholder 2"/>
          <p:cNvSpPr>
            <a:spLocks noGrp="1"/>
          </p:cNvSpPr>
          <p:nvPr>
            <p:ph idx="1"/>
          </p:nvPr>
        </p:nvSpPr>
        <p:spPr>
          <a:xfrm>
            <a:off x="553501" y="1537391"/>
            <a:ext cx="5542499" cy="4351338"/>
          </a:xfrm>
        </p:spPr>
        <p:txBody>
          <a:bodyPr>
            <a:normAutofit fontScale="92500" lnSpcReduction="10000"/>
          </a:bodyPr>
          <a:lstStyle/>
          <a:p>
            <a:r>
              <a:rPr lang="en-US" sz="2000" dirty="0" smtClean="0">
                <a:solidFill>
                  <a:schemeClr val="accent5">
                    <a:lumMod val="50000"/>
                  </a:schemeClr>
                </a:solidFill>
              </a:rPr>
              <a:t>Setup a school or district as an organization.</a:t>
            </a:r>
          </a:p>
          <a:p>
            <a:r>
              <a:rPr lang="en-US" sz="2000" dirty="0" smtClean="0">
                <a:solidFill>
                  <a:schemeClr val="accent5">
                    <a:lumMod val="50000"/>
                  </a:schemeClr>
                </a:solidFill>
              </a:rPr>
              <a:t>Email addresses can be used to automatically allow members.</a:t>
            </a:r>
          </a:p>
          <a:p>
            <a:r>
              <a:rPr lang="en-US" sz="2000" dirty="0">
                <a:solidFill>
                  <a:schemeClr val="accent5">
                    <a:lumMod val="50000"/>
                  </a:schemeClr>
                </a:solidFill>
              </a:rPr>
              <a:t>Select administrators and curators.</a:t>
            </a:r>
          </a:p>
          <a:p>
            <a:r>
              <a:rPr lang="en-US" sz="2000" dirty="0" smtClean="0">
                <a:solidFill>
                  <a:schemeClr val="accent5">
                    <a:lumMod val="50000"/>
                  </a:schemeClr>
                </a:solidFill>
              </a:rPr>
              <a:t>Curate resources for school community with shared libraries.</a:t>
            </a:r>
          </a:p>
          <a:p>
            <a:r>
              <a:rPr lang="en-US" sz="2000" dirty="0" smtClean="0">
                <a:solidFill>
                  <a:schemeClr val="accent5">
                    <a:lumMod val="50000"/>
                  </a:schemeClr>
                </a:solidFill>
              </a:rPr>
              <a:t>Upload lessons, activities or entire curriculum in Learning Sets or Lists.</a:t>
            </a:r>
          </a:p>
          <a:p>
            <a:r>
              <a:rPr lang="en-US" sz="2000" dirty="0" smtClean="0">
                <a:solidFill>
                  <a:schemeClr val="accent5">
                    <a:lumMod val="50000"/>
                  </a:schemeClr>
                </a:solidFill>
              </a:rPr>
              <a:t>Evaluate the quality of resources through rubrics </a:t>
            </a:r>
            <a:r>
              <a:rPr lang="en-US" sz="2000" smtClean="0">
                <a:solidFill>
                  <a:schemeClr val="accent5">
                    <a:lumMod val="50000"/>
                  </a:schemeClr>
                </a:solidFill>
              </a:rPr>
              <a:t>and feedback. </a:t>
            </a:r>
            <a:endParaRPr lang="en-US" sz="2000" dirty="0" smtClean="0">
              <a:solidFill>
                <a:schemeClr val="accent5">
                  <a:lumMod val="50000"/>
                </a:schemeClr>
              </a:solidFill>
            </a:endParaRPr>
          </a:p>
          <a:p>
            <a:r>
              <a:rPr lang="en-US" sz="2000" dirty="0" smtClean="0">
                <a:solidFill>
                  <a:schemeClr val="accent5">
                    <a:lumMod val="50000"/>
                  </a:schemeClr>
                </a:solidFill>
              </a:rPr>
              <a:t>Provide seamless access to the school community by putting IOER widgets on the school website.  </a:t>
            </a:r>
          </a:p>
          <a:p>
            <a:r>
              <a:rPr lang="en-US" sz="2000" dirty="0" smtClean="0">
                <a:solidFill>
                  <a:schemeClr val="accent5">
                    <a:lumMod val="50000"/>
                  </a:schemeClr>
                </a:solidFill>
              </a:rPr>
              <a:t>Use for professional development and rate resources.</a:t>
            </a:r>
            <a:endParaRPr lang="en-US" sz="20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0699" y="582945"/>
            <a:ext cx="5525196" cy="4955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47876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838200" y="1520190"/>
            <a:ext cx="10515600" cy="4371023"/>
          </a:xfrm>
        </p:spPr>
        <p:txBody>
          <a:bodyPr>
            <a:normAutofit/>
          </a:bodyPr>
          <a:lstStyle/>
          <a:p>
            <a:r>
              <a:rPr lang="en-US" b="1" dirty="0" smtClean="0"/>
              <a:t>Resource</a:t>
            </a:r>
            <a:r>
              <a:rPr lang="en-US" dirty="0" smtClean="0"/>
              <a:t> – any  </a:t>
            </a:r>
            <a:r>
              <a:rPr lang="en-US" dirty="0"/>
              <a:t>learning tool or assessment used by an educator, learner, or community </a:t>
            </a:r>
            <a:r>
              <a:rPr lang="en-US" dirty="0" smtClean="0"/>
              <a:t>member</a:t>
            </a:r>
          </a:p>
          <a:p>
            <a:pPr marL="1014413" lvl="1" indent="-457200"/>
            <a:r>
              <a:rPr lang="en-US" b="1" dirty="0" smtClean="0"/>
              <a:t>Examples</a:t>
            </a:r>
            <a:r>
              <a:rPr lang="en-US" dirty="0" smtClean="0"/>
              <a:t> </a:t>
            </a:r>
            <a:r>
              <a:rPr lang="en-US" dirty="0"/>
              <a:t>include (but aren’t limited to) websites, software, lesson plans, rubrics, videos, texts, games, simulations, </a:t>
            </a:r>
            <a:r>
              <a:rPr lang="en-US" dirty="0" err="1"/>
              <a:t>printables</a:t>
            </a:r>
            <a:r>
              <a:rPr lang="en-US" dirty="0"/>
              <a:t>, </a:t>
            </a:r>
            <a:r>
              <a:rPr lang="en-US" dirty="0" smtClean="0"/>
              <a:t>assessments</a:t>
            </a:r>
          </a:p>
          <a:p>
            <a:r>
              <a:rPr lang="en-US" b="1" dirty="0"/>
              <a:t>Tags</a:t>
            </a:r>
            <a:r>
              <a:rPr lang="en-US" dirty="0"/>
              <a:t> – Keywords, labels and other information associated with a resource, learning list or learning set</a:t>
            </a:r>
            <a:r>
              <a:rPr lang="en-US" dirty="0" smtClean="0"/>
              <a:t>.</a:t>
            </a:r>
          </a:p>
          <a:p>
            <a:r>
              <a:rPr lang="en-US" b="1" dirty="0"/>
              <a:t>Library</a:t>
            </a:r>
            <a:r>
              <a:rPr lang="en-US" dirty="0"/>
              <a:t> – Collection of resources managed by an organization or individual registered IOER user. </a:t>
            </a:r>
            <a:endParaRPr lang="en-US" b="1" dirty="0"/>
          </a:p>
          <a:p>
            <a:pPr marL="0" indent="0">
              <a:buNone/>
            </a:pPr>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26</a:t>
            </a:fld>
            <a:endParaRPr lang="en-US"/>
          </a:p>
        </p:txBody>
      </p:sp>
    </p:spTree>
    <p:extLst>
      <p:ext uri="{BB962C8B-B14F-4D97-AF65-F5344CB8AC3E}">
        <p14:creationId xmlns:p14="http://schemas.microsoft.com/office/powerpoint/2010/main" val="795580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(Cont.)</a:t>
            </a:r>
            <a:endParaRPr lang="en-US" dirty="0"/>
          </a:p>
        </p:txBody>
      </p:sp>
      <p:sp>
        <p:nvSpPr>
          <p:cNvPr id="3" name="Content Placeholder 2"/>
          <p:cNvSpPr>
            <a:spLocks noGrp="1"/>
          </p:cNvSpPr>
          <p:nvPr>
            <p:ph idx="1"/>
          </p:nvPr>
        </p:nvSpPr>
        <p:spPr/>
        <p:txBody>
          <a:bodyPr/>
          <a:lstStyle/>
          <a:p>
            <a:r>
              <a:rPr lang="en-US" b="1" dirty="0" smtClean="0"/>
              <a:t>Learning </a:t>
            </a:r>
            <a:r>
              <a:rPr lang="en-US" b="1" dirty="0"/>
              <a:t>Set </a:t>
            </a:r>
            <a:r>
              <a:rPr lang="en-US" dirty="0"/>
              <a:t>– an ordered sequence of resources bound together by a common learning purpose or theme.</a:t>
            </a:r>
          </a:p>
          <a:p>
            <a:r>
              <a:rPr lang="en-US" b="1" dirty="0"/>
              <a:t>Learning List </a:t>
            </a:r>
            <a:r>
              <a:rPr lang="en-US" dirty="0"/>
              <a:t>– a structured hierarchy of Learning Sets. </a:t>
            </a:r>
          </a:p>
          <a:p>
            <a:r>
              <a:rPr lang="en-US" b="1" dirty="0" smtClean="0"/>
              <a:t>Achieve Rubrics (Derivatives) </a:t>
            </a:r>
            <a:r>
              <a:rPr lang="en-US" dirty="0" smtClean="0"/>
              <a:t>– Rubrics built into IOER based on the family of OER Rubrics developed by Achieve.  </a:t>
            </a:r>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27</a:t>
            </a:fld>
            <a:endParaRPr lang="en-US"/>
          </a:p>
        </p:txBody>
      </p:sp>
    </p:spTree>
    <p:extLst>
      <p:ext uri="{BB962C8B-B14F-4D97-AF65-F5344CB8AC3E}">
        <p14:creationId xmlns:p14="http://schemas.microsoft.com/office/powerpoint/2010/main" val="3132940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 of IOER </a:t>
            </a:r>
            <a:endParaRPr lang="en-US" dirty="0"/>
          </a:p>
        </p:txBody>
      </p:sp>
      <p:sp>
        <p:nvSpPr>
          <p:cNvPr id="3" name="Text Placeholder 2"/>
          <p:cNvSpPr>
            <a:spLocks noGrp="1"/>
          </p:cNvSpPr>
          <p:nvPr>
            <p:ph type="body" idx="1"/>
          </p:nvPr>
        </p:nvSpPr>
        <p:spPr/>
        <p:txBody>
          <a:bodyPr/>
          <a:lstStyle/>
          <a:p>
            <a:r>
              <a:rPr lang="en-US" dirty="0" smtClean="0"/>
              <a:t>Tools for Searching, Curating, Sharing and Evaluating</a:t>
            </a:r>
            <a:endParaRPr lang="en-US" dirty="0"/>
          </a:p>
        </p:txBody>
      </p:sp>
      <p:sp>
        <p:nvSpPr>
          <p:cNvPr id="4" name="Date Placeholder 3"/>
          <p:cNvSpPr>
            <a:spLocks noGrp="1"/>
          </p:cNvSpPr>
          <p:nvPr>
            <p:ph type="dt" sz="half" idx="10"/>
          </p:nvPr>
        </p:nvSpPr>
        <p:spPr/>
        <p:txBody>
          <a:bodyPr/>
          <a:lstStyle/>
          <a:p>
            <a:fld id="{70FE680E-E26D-46B0-9652-95074F1917B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28</a:t>
            </a:fld>
            <a:endParaRPr lang="en-US"/>
          </a:p>
        </p:txBody>
      </p:sp>
    </p:spTree>
    <p:extLst>
      <p:ext uri="{BB962C8B-B14F-4D97-AF65-F5344CB8AC3E}">
        <p14:creationId xmlns:p14="http://schemas.microsoft.com/office/powerpoint/2010/main" val="3499273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88827"/>
          </a:xfrm>
        </p:spPr>
        <p:txBody>
          <a:bodyPr/>
          <a:lstStyle/>
          <a:p>
            <a:r>
              <a:rPr lang="en-US" dirty="0"/>
              <a:t>Search IOER</a:t>
            </a:r>
          </a:p>
        </p:txBody>
      </p:sp>
      <p:pic>
        <p:nvPicPr>
          <p:cNvPr id="6" name="Content Placeholder 5"/>
          <p:cNvPicPr>
            <a:picLocks noGrp="1" noChangeAspect="1"/>
          </p:cNvPicPr>
          <p:nvPr>
            <p:ph idx="1"/>
          </p:nvPr>
        </p:nvPicPr>
        <p:blipFill rotWithShape="1">
          <a:blip r:embed="rId3"/>
          <a:srcRect l="-58" t="5797" r="47362" b="35199"/>
          <a:stretch/>
        </p:blipFill>
        <p:spPr>
          <a:xfrm>
            <a:off x="2338041" y="3123151"/>
            <a:ext cx="7688130" cy="2596896"/>
          </a:xfrm>
          <a:prstGeom prst="rect">
            <a:avLst/>
          </a:prstGeom>
          <a:ln>
            <a:solidFill>
              <a:schemeClr val="accent1"/>
            </a:solidFill>
          </a:ln>
        </p:spPr>
      </p:pic>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29</a:t>
            </a:fld>
            <a:endParaRPr lang="en-US"/>
          </a:p>
        </p:txBody>
      </p:sp>
      <p:sp>
        <p:nvSpPr>
          <p:cNvPr id="7" name="Content Placeholder 2"/>
          <p:cNvSpPr txBox="1">
            <a:spLocks/>
          </p:cNvSpPr>
          <p:nvPr/>
        </p:nvSpPr>
        <p:spPr>
          <a:xfrm>
            <a:off x="774192" y="1487297"/>
            <a:ext cx="4520184" cy="4136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Content Placeholder 2"/>
          <p:cNvSpPr txBox="1">
            <a:spLocks/>
          </p:cNvSpPr>
          <p:nvPr/>
        </p:nvSpPr>
        <p:spPr>
          <a:xfrm>
            <a:off x="838200" y="1487296"/>
            <a:ext cx="9311640" cy="14204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Resources</a:t>
            </a:r>
          </a:p>
          <a:p>
            <a:r>
              <a:rPr lang="en-US" dirty="0"/>
              <a:t>Personal and Organizational Libraries </a:t>
            </a:r>
          </a:p>
          <a:p>
            <a:r>
              <a:rPr lang="en-US" dirty="0"/>
              <a:t>Learning Lists/Sets</a:t>
            </a:r>
          </a:p>
        </p:txBody>
      </p:sp>
      <p:sp>
        <p:nvSpPr>
          <p:cNvPr id="9" name="Rounded Rectangle 8"/>
          <p:cNvSpPr/>
          <p:nvPr/>
        </p:nvSpPr>
        <p:spPr>
          <a:xfrm>
            <a:off x="7003048" y="2971068"/>
            <a:ext cx="1554480" cy="89611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2 (Accent Bar) 10"/>
          <p:cNvSpPr/>
          <p:nvPr/>
        </p:nvSpPr>
        <p:spPr>
          <a:xfrm flipH="1">
            <a:off x="2338041" y="1717816"/>
            <a:ext cx="4207764" cy="1087184"/>
          </a:xfrm>
          <a:prstGeom prst="accentCallout2">
            <a:avLst>
              <a:gd name="adj1" fmla="val 18750"/>
              <a:gd name="adj2" fmla="val -8333"/>
              <a:gd name="adj3" fmla="val 18750"/>
              <a:gd name="adj4" fmla="val -16667"/>
              <a:gd name="adj5" fmla="val 109136"/>
              <a:gd name="adj6" fmla="val -34715"/>
            </a:avLst>
          </a:prstGeom>
          <a:noFill/>
          <a:ln>
            <a:solidFill>
              <a:srgbClr val="1D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179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0" indent="0">
              <a:buNone/>
            </a:pPr>
            <a:r>
              <a:rPr lang="en-US" dirty="0"/>
              <a:t>At the end of this module, learners will be able to:</a:t>
            </a:r>
          </a:p>
          <a:p>
            <a:r>
              <a:rPr lang="en-US" dirty="0"/>
              <a:t>Describe the purpose of IOER and what it contains</a:t>
            </a:r>
          </a:p>
          <a:p>
            <a:r>
              <a:rPr lang="en-US" dirty="0"/>
              <a:t>Explain the types of licenses available for resource use</a:t>
            </a:r>
          </a:p>
          <a:p>
            <a:r>
              <a:rPr lang="en-US" dirty="0"/>
              <a:t>Walk through the search process</a:t>
            </a:r>
          </a:p>
          <a:p>
            <a:r>
              <a:rPr lang="en-US" dirty="0"/>
              <a:t>Identify if an online resource has an open license </a:t>
            </a:r>
          </a:p>
          <a:p>
            <a:r>
              <a:rPr lang="en-US" dirty="0"/>
              <a:t>Create a user account in IOER</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21421B-6778-489C-9D6D-D249B5144A58}" type="datetime1">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4/18/2019</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86DA56-CFF8-42CF-A106-5A219AF057C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549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1040" y="159385"/>
            <a:ext cx="10515600" cy="1325563"/>
          </a:xfrm>
        </p:spPr>
        <p:txBody>
          <a:bodyPr/>
          <a:lstStyle/>
          <a:p>
            <a:r>
              <a:rPr lang="en-US" dirty="0" smtClean="0"/>
              <a:t>Organizing Your Resources </a:t>
            </a:r>
            <a:endParaRPr lang="en-US" dirty="0"/>
          </a:p>
        </p:txBody>
      </p:sp>
      <p:sp>
        <p:nvSpPr>
          <p:cNvPr id="7" name="Content Placeholder 6"/>
          <p:cNvSpPr>
            <a:spLocks noGrp="1"/>
          </p:cNvSpPr>
          <p:nvPr>
            <p:ph idx="1"/>
          </p:nvPr>
        </p:nvSpPr>
        <p:spPr>
          <a:xfrm>
            <a:off x="838200" y="1299987"/>
            <a:ext cx="10515600" cy="4351338"/>
          </a:xfrm>
        </p:spPr>
        <p:txBody>
          <a:bodyPr/>
          <a:lstStyle/>
          <a:p>
            <a:r>
              <a:rPr lang="en-US" dirty="0" smtClean="0"/>
              <a:t>Organization Libraries</a:t>
            </a:r>
          </a:p>
          <a:p>
            <a:r>
              <a:rPr lang="en-US" dirty="0" smtClean="0"/>
              <a:t>Personal Libraries </a:t>
            </a:r>
          </a:p>
          <a:p>
            <a:endParaRPr lang="en-US" dirty="0"/>
          </a:p>
        </p:txBody>
      </p:sp>
      <p:sp>
        <p:nvSpPr>
          <p:cNvPr id="4" name="Date Placeholder 3"/>
          <p:cNvSpPr>
            <a:spLocks noGrp="1"/>
          </p:cNvSpPr>
          <p:nvPr>
            <p:ph type="dt" sz="half" idx="10"/>
          </p:nvPr>
        </p:nvSpPr>
        <p:spPr/>
        <p:txBody>
          <a:bodyPr/>
          <a:lstStyle/>
          <a:p>
            <a:fld id="{70FE680E-E26D-46B0-9652-95074F1917B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30</a:t>
            </a:fld>
            <a:endParaRPr lang="en-US"/>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55415"/>
            <a:ext cx="12192000" cy="3324510"/>
          </a:xfrm>
          <a:prstGeom prst="rect">
            <a:avLst/>
          </a:prstGeom>
          <a:ln>
            <a:solidFill>
              <a:srgbClr val="1D6FA9"/>
            </a:solidFill>
          </a:ln>
        </p:spPr>
      </p:pic>
    </p:spTree>
    <p:extLst>
      <p:ext uri="{BB962C8B-B14F-4D97-AF65-F5344CB8AC3E}">
        <p14:creationId xmlns:p14="http://schemas.microsoft.com/office/powerpoint/2010/main" val="2460985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Resources Through Tagging</a:t>
            </a:r>
            <a:endParaRPr lang="en-US" dirty="0"/>
          </a:p>
        </p:txBody>
      </p:sp>
      <p:sp>
        <p:nvSpPr>
          <p:cNvPr id="3" name="Date Placeholder 2"/>
          <p:cNvSpPr>
            <a:spLocks noGrp="1"/>
          </p:cNvSpPr>
          <p:nvPr>
            <p:ph type="dt" sz="half" idx="10"/>
          </p:nvPr>
        </p:nvSpPr>
        <p:spPr/>
        <p:txBody>
          <a:bodyPr/>
          <a:lstStyle/>
          <a:p>
            <a:fld id="{4017401A-84A0-4447-83AB-EC7C8A4B34AF}" type="datetime1">
              <a:rPr lang="en-US" smtClean="0"/>
              <a:t>4/18/2019</a:t>
            </a:fld>
            <a:endParaRPr lang="en-US"/>
          </a:p>
        </p:txBody>
      </p:sp>
      <p:sp>
        <p:nvSpPr>
          <p:cNvPr id="4" name="Slide Number Placeholder 3"/>
          <p:cNvSpPr>
            <a:spLocks noGrp="1"/>
          </p:cNvSpPr>
          <p:nvPr>
            <p:ph type="sldNum" sz="quarter" idx="12"/>
          </p:nvPr>
        </p:nvSpPr>
        <p:spPr/>
        <p:txBody>
          <a:bodyPr/>
          <a:lstStyle/>
          <a:p>
            <a:fld id="{4286DA56-CFF8-42CF-A106-5A219AF057C2}" type="slidenum">
              <a:rPr lang="en-US" smtClean="0"/>
              <a:t>31</a:t>
            </a:fld>
            <a:endParaRPr lang="en-US"/>
          </a:p>
        </p:txBody>
      </p:sp>
      <p:pic>
        <p:nvPicPr>
          <p:cNvPr id="5" name="Picture 4"/>
          <p:cNvPicPr>
            <a:picLocks noChangeAspect="1"/>
          </p:cNvPicPr>
          <p:nvPr/>
        </p:nvPicPr>
        <p:blipFill rotWithShape="1">
          <a:blip r:embed="rId2"/>
          <a:srcRect l="19031" t="6189" r="46840" b="48395"/>
          <a:stretch/>
        </p:blipFill>
        <p:spPr>
          <a:xfrm>
            <a:off x="773723" y="1485900"/>
            <a:ext cx="10926787" cy="4386374"/>
          </a:xfrm>
          <a:prstGeom prst="rect">
            <a:avLst/>
          </a:prstGeom>
        </p:spPr>
      </p:pic>
      <p:sp>
        <p:nvSpPr>
          <p:cNvPr id="6" name="Rounded Rectangle 5"/>
          <p:cNvSpPr/>
          <p:nvPr/>
        </p:nvSpPr>
        <p:spPr>
          <a:xfrm>
            <a:off x="5154930" y="1405573"/>
            <a:ext cx="2686050" cy="14058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714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a:t>
            </a:r>
            <a:endParaRPr lang="en-US" dirty="0"/>
          </a:p>
        </p:txBody>
      </p:sp>
      <p:sp>
        <p:nvSpPr>
          <p:cNvPr id="3" name="Content Placeholder 2"/>
          <p:cNvSpPr>
            <a:spLocks noGrp="1"/>
          </p:cNvSpPr>
          <p:nvPr>
            <p:ph idx="1"/>
          </p:nvPr>
        </p:nvSpPr>
        <p:spPr>
          <a:xfrm>
            <a:off x="838200" y="1577970"/>
            <a:ext cx="10515600" cy="4351338"/>
          </a:xfrm>
        </p:spPr>
        <p:txBody>
          <a:bodyPr/>
          <a:lstStyle/>
          <a:p>
            <a:r>
              <a:rPr lang="en-US" dirty="0" smtClean="0"/>
              <a:t>Search filters are based on resource tags</a:t>
            </a:r>
          </a:p>
          <a:p>
            <a:r>
              <a:rPr lang="en-US" dirty="0" smtClean="0"/>
              <a:t>Filter Categories</a:t>
            </a:r>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32</a:t>
            </a:fld>
            <a:endParaRPr lang="en-US"/>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807" y="2193444"/>
            <a:ext cx="3786363" cy="3527220"/>
          </a:xfrm>
          <a:prstGeom prst="rect">
            <a:avLst/>
          </a:prstGeom>
        </p:spPr>
      </p:pic>
    </p:spTree>
    <p:extLst>
      <p:ext uri="{BB962C8B-B14F-4D97-AF65-F5344CB8AC3E}">
        <p14:creationId xmlns:p14="http://schemas.microsoft.com/office/powerpoint/2010/main" val="3400501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Feedback on Resources</a:t>
            </a:r>
            <a:endParaRPr lang="en-US" dirty="0"/>
          </a:p>
        </p:txBody>
      </p:sp>
      <p:sp>
        <p:nvSpPr>
          <p:cNvPr id="7" name="Content Placeholder 6"/>
          <p:cNvSpPr>
            <a:spLocks noGrp="1"/>
          </p:cNvSpPr>
          <p:nvPr>
            <p:ph idx="1"/>
          </p:nvPr>
        </p:nvSpPr>
        <p:spPr/>
        <p:txBody>
          <a:bodyPr/>
          <a:lstStyle/>
          <a:p>
            <a:r>
              <a:rPr lang="en-US" dirty="0" smtClean="0"/>
              <a:t>Multiple feedback </a:t>
            </a:r>
            <a:r>
              <a:rPr lang="en-US" dirty="0"/>
              <a:t>c</a:t>
            </a:r>
            <a:r>
              <a:rPr lang="en-US" dirty="0" smtClean="0"/>
              <a:t>hannels</a:t>
            </a:r>
          </a:p>
          <a:p>
            <a:pPr lvl="1"/>
            <a:r>
              <a:rPr lang="en-US" dirty="0" smtClean="0"/>
              <a:t>Standards Alignment</a:t>
            </a:r>
          </a:p>
          <a:p>
            <a:pPr lvl="1"/>
            <a:r>
              <a:rPr lang="en-US" dirty="0" smtClean="0"/>
              <a:t>Like or Dislike </a:t>
            </a:r>
          </a:p>
          <a:p>
            <a:pPr lvl="1"/>
            <a:r>
              <a:rPr lang="en-US" dirty="0" smtClean="0"/>
              <a:t>Comments</a:t>
            </a:r>
          </a:p>
          <a:p>
            <a:pPr lvl="1"/>
            <a:r>
              <a:rPr lang="en-US" dirty="0" smtClean="0"/>
              <a:t>Evaluate using OER Rubrics</a:t>
            </a:r>
          </a:p>
          <a:p>
            <a:r>
              <a:rPr lang="en-US" dirty="0" smtClean="0"/>
              <a:t>Feedback accepted from </a:t>
            </a:r>
            <a:r>
              <a:rPr lang="en-US" dirty="0"/>
              <a:t>m</a:t>
            </a:r>
            <a:r>
              <a:rPr lang="en-US" dirty="0" smtClean="0"/>
              <a:t>ultiple users</a:t>
            </a:r>
          </a:p>
          <a:p>
            <a:r>
              <a:rPr lang="en-US" dirty="0" smtClean="0"/>
              <a:t>Only registered users can provide feedback</a:t>
            </a:r>
          </a:p>
          <a:p>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70FE680E-E26D-46B0-9652-95074F1917B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33</a:t>
            </a:fld>
            <a:endParaRPr lang="en-US"/>
          </a:p>
        </p:txBody>
      </p:sp>
    </p:spTree>
    <p:extLst>
      <p:ext uri="{BB962C8B-B14F-4D97-AF65-F5344CB8AC3E}">
        <p14:creationId xmlns:p14="http://schemas.microsoft.com/office/powerpoint/2010/main" val="1221105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1040" y="159385"/>
            <a:ext cx="10515600" cy="1325563"/>
          </a:xfrm>
        </p:spPr>
        <p:txBody>
          <a:bodyPr/>
          <a:lstStyle/>
          <a:p>
            <a:r>
              <a:rPr lang="en-US" dirty="0" smtClean="0"/>
              <a:t>Feedback Channels </a:t>
            </a:r>
            <a:endParaRPr lang="en-US" dirty="0"/>
          </a:p>
        </p:txBody>
      </p:sp>
      <p:sp>
        <p:nvSpPr>
          <p:cNvPr id="4" name="Date Placeholder 3"/>
          <p:cNvSpPr>
            <a:spLocks noGrp="1"/>
          </p:cNvSpPr>
          <p:nvPr>
            <p:ph type="dt" sz="half" idx="10"/>
          </p:nvPr>
        </p:nvSpPr>
        <p:spPr/>
        <p:txBody>
          <a:bodyPr/>
          <a:lstStyle/>
          <a:p>
            <a:fld id="{70FE680E-E26D-46B0-9652-95074F1917B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34</a:t>
            </a:fld>
            <a:endParaRPr lang="en-US"/>
          </a:p>
        </p:txBody>
      </p:sp>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b="4829"/>
          <a:stretch/>
        </p:blipFill>
        <p:spPr>
          <a:xfrm>
            <a:off x="701040" y="1155479"/>
            <a:ext cx="10914927" cy="4701312"/>
          </a:xfrm>
          <a:prstGeom prst="rect">
            <a:avLst/>
          </a:prstGeom>
          <a:ln>
            <a:solidFill>
              <a:srgbClr val="1D6FA9"/>
            </a:solidFill>
          </a:ln>
        </p:spPr>
      </p:pic>
      <p:sp>
        <p:nvSpPr>
          <p:cNvPr id="10" name="Right Arrow 9"/>
          <p:cNvSpPr/>
          <p:nvPr/>
        </p:nvSpPr>
        <p:spPr>
          <a:xfrm>
            <a:off x="7778188" y="2847372"/>
            <a:ext cx="694481" cy="2083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778187" y="1630555"/>
            <a:ext cx="694481" cy="2083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811262" y="4504480"/>
            <a:ext cx="694481" cy="2083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223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lvl="0"/>
            <a:r>
              <a:rPr lang="en-US" dirty="0" smtClean="0"/>
              <a:t>Explore IOER on your own.</a:t>
            </a:r>
          </a:p>
          <a:p>
            <a:pPr lvl="0"/>
            <a:r>
              <a:rPr lang="en-US" dirty="0" smtClean="0"/>
              <a:t>Search for a resource using keywords, filters and standards.</a:t>
            </a:r>
          </a:p>
          <a:p>
            <a:pPr lvl="0"/>
            <a:r>
              <a:rPr lang="en-US" dirty="0" smtClean="0"/>
              <a:t>Open the detail page of a resource.</a:t>
            </a:r>
          </a:p>
          <a:p>
            <a:pPr marL="0" lvl="0" indent="0">
              <a:buNone/>
            </a:pPr>
            <a:endParaRPr lang="en-US" dirty="0" smtClean="0"/>
          </a:p>
          <a:p>
            <a:pPr lvl="0"/>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35</a:t>
            </a:fld>
            <a:endParaRPr lang="en-US"/>
          </a:p>
        </p:txBody>
      </p:sp>
    </p:spTree>
    <p:extLst>
      <p:ext uri="{BB962C8B-B14F-4D97-AF65-F5344CB8AC3E}">
        <p14:creationId xmlns:p14="http://schemas.microsoft.com/office/powerpoint/2010/main" val="1740722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Your Account</a:t>
            </a:r>
            <a:endParaRPr lang="en-US" dirty="0"/>
          </a:p>
        </p:txBody>
      </p:sp>
      <p:sp>
        <p:nvSpPr>
          <p:cNvPr id="4" name="Date Placeholder 3"/>
          <p:cNvSpPr>
            <a:spLocks noGrp="1"/>
          </p:cNvSpPr>
          <p:nvPr>
            <p:ph type="dt" sz="half" idx="10"/>
          </p:nvPr>
        </p:nvSpPr>
        <p:spPr/>
        <p:txBody>
          <a:bodyPr/>
          <a:lstStyle/>
          <a:p>
            <a:fld id="{70FE680E-E26D-46B0-9652-95074F1917B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36</a:t>
            </a:fld>
            <a:endParaRPr lang="en-US"/>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966430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an account</a:t>
            </a:r>
          </a:p>
        </p:txBody>
      </p:sp>
      <p:pic>
        <p:nvPicPr>
          <p:cNvPr id="9" name="Content Placeholder 8"/>
          <p:cNvPicPr>
            <a:picLocks noGrp="1" noChangeAspect="1"/>
          </p:cNvPicPr>
          <p:nvPr>
            <p:ph idx="1"/>
          </p:nvPr>
        </p:nvPicPr>
        <p:blipFill rotWithShape="1">
          <a:blip r:embed="rId2"/>
          <a:srcRect t="1375"/>
          <a:stretch/>
        </p:blipFill>
        <p:spPr>
          <a:xfrm>
            <a:off x="0" y="1246539"/>
            <a:ext cx="12192000" cy="4540385"/>
          </a:xfrm>
          <a:prstGeom prst="rect">
            <a:avLst/>
          </a:prstGeom>
        </p:spPr>
      </p:pic>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37</a:t>
            </a:fld>
            <a:endParaRPr lang="en-US"/>
          </a:p>
        </p:txBody>
      </p:sp>
      <p:sp>
        <p:nvSpPr>
          <p:cNvPr id="10" name="Rectangle: Rounded Corners 9"/>
          <p:cNvSpPr/>
          <p:nvPr/>
        </p:nvSpPr>
        <p:spPr>
          <a:xfrm>
            <a:off x="9848850" y="952501"/>
            <a:ext cx="2343150" cy="7381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447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38</a:t>
            </a:fld>
            <a:endParaRPr lang="en-US"/>
          </a:p>
        </p:txBody>
      </p:sp>
      <p:pic>
        <p:nvPicPr>
          <p:cNvPr id="6" name="Content Placeholder 5"/>
          <p:cNvPicPr>
            <a:picLocks noGrp="1" noChangeAspect="1"/>
          </p:cNvPicPr>
          <p:nvPr>
            <p:ph idx="4294967295"/>
          </p:nvPr>
        </p:nvPicPr>
        <p:blipFill>
          <a:blip r:embed="rId2"/>
          <a:stretch>
            <a:fillRect/>
          </a:stretch>
        </p:blipFill>
        <p:spPr>
          <a:xfrm>
            <a:off x="400050" y="534988"/>
            <a:ext cx="4152900" cy="2617788"/>
          </a:xfrm>
          <a:prstGeom prst="rect">
            <a:avLst/>
          </a:prstGeom>
        </p:spPr>
      </p:pic>
      <p:pic>
        <p:nvPicPr>
          <p:cNvPr id="7" name="Picture 6"/>
          <p:cNvPicPr>
            <a:picLocks noChangeAspect="1"/>
          </p:cNvPicPr>
          <p:nvPr/>
        </p:nvPicPr>
        <p:blipFill>
          <a:blip r:embed="rId3"/>
          <a:stretch>
            <a:fillRect/>
          </a:stretch>
        </p:blipFill>
        <p:spPr>
          <a:xfrm>
            <a:off x="5505704" y="534988"/>
            <a:ext cx="6209792" cy="5381251"/>
          </a:xfrm>
          <a:prstGeom prst="rect">
            <a:avLst/>
          </a:prstGeom>
        </p:spPr>
      </p:pic>
      <p:sp>
        <p:nvSpPr>
          <p:cNvPr id="10" name="Arrow: Up 9"/>
          <p:cNvSpPr/>
          <p:nvPr/>
        </p:nvSpPr>
        <p:spPr>
          <a:xfrm rot="5400000">
            <a:off x="1070651" y="2077161"/>
            <a:ext cx="257175" cy="90011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p:cNvSpPr/>
          <p:nvPr/>
        </p:nvSpPr>
        <p:spPr>
          <a:xfrm rot="5400000">
            <a:off x="6145854" y="4671977"/>
            <a:ext cx="257175" cy="90011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64356" y="3433864"/>
            <a:ext cx="4748095" cy="646331"/>
          </a:xfrm>
          <a:prstGeom prst="rect">
            <a:avLst/>
          </a:prstGeom>
          <a:noFill/>
        </p:spPr>
        <p:txBody>
          <a:bodyPr wrap="none" rtlCol="0">
            <a:spAutoFit/>
          </a:bodyPr>
          <a:lstStyle/>
          <a:p>
            <a:r>
              <a:rPr lang="en-US" dirty="0" smtClean="0"/>
              <a:t>Create a new account by selecting “Register” or</a:t>
            </a:r>
          </a:p>
          <a:p>
            <a:r>
              <a:rPr lang="en-US" dirty="0" smtClean="0"/>
              <a:t>log-in using your Google account information. </a:t>
            </a:r>
            <a:endParaRPr lang="en-US" dirty="0"/>
          </a:p>
        </p:txBody>
      </p:sp>
    </p:spTree>
    <p:extLst>
      <p:ext uri="{BB962C8B-B14F-4D97-AF65-F5344CB8AC3E}">
        <p14:creationId xmlns:p14="http://schemas.microsoft.com/office/powerpoint/2010/main" val="2772675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 About How to Go Open</a:t>
            </a:r>
            <a:endParaRPr lang="en-US" dirty="0"/>
          </a:p>
        </p:txBody>
      </p:sp>
      <p:sp>
        <p:nvSpPr>
          <p:cNvPr id="3" name="Content Placeholder 2"/>
          <p:cNvSpPr>
            <a:spLocks noGrp="1"/>
          </p:cNvSpPr>
          <p:nvPr>
            <p:ph idx="1"/>
          </p:nvPr>
        </p:nvSpPr>
        <p:spPr>
          <a:xfrm>
            <a:off x="838200" y="1825625"/>
            <a:ext cx="6010072" cy="4351338"/>
          </a:xfrm>
        </p:spPr>
        <p:txBody>
          <a:bodyPr/>
          <a:lstStyle/>
          <a:p>
            <a:pPr marL="0" indent="0">
              <a:buNone/>
            </a:pPr>
            <a:r>
              <a:rPr lang="en-US" dirty="0" smtClean="0"/>
              <a:t>Department of Education </a:t>
            </a:r>
          </a:p>
          <a:p>
            <a:pPr marL="0" indent="0">
              <a:buNone/>
            </a:pPr>
            <a:r>
              <a:rPr lang="en-US" dirty="0" smtClean="0"/>
              <a:t>Office of Educational Technology</a:t>
            </a:r>
            <a:endParaRPr lang="en-US" dirty="0"/>
          </a:p>
          <a:p>
            <a:pPr marL="0" indent="0">
              <a:buNone/>
            </a:pPr>
            <a:endParaRPr lang="en-US" dirty="0" smtClean="0"/>
          </a:p>
          <a:p>
            <a:pPr marL="0" indent="0">
              <a:buNone/>
            </a:pPr>
            <a:r>
              <a:rPr lang="en-US" dirty="0" smtClean="0"/>
              <a:t>#</a:t>
            </a:r>
            <a:r>
              <a:rPr lang="en-US" dirty="0" err="1" smtClean="0"/>
              <a:t>GoOpen</a:t>
            </a:r>
            <a:r>
              <a:rPr lang="en-US" dirty="0" smtClean="0"/>
              <a:t> - </a:t>
            </a:r>
            <a:r>
              <a:rPr lang="en-US" dirty="0" smtClean="0">
                <a:hlinkClick r:id="rId2"/>
              </a:rPr>
              <a:t>https</a:t>
            </a:r>
            <a:r>
              <a:rPr lang="en-US" dirty="0">
                <a:hlinkClick r:id="rId2"/>
              </a:rPr>
              <a:t>://tech.ed.gov/open</a:t>
            </a:r>
            <a:r>
              <a:rPr lang="en-US" dirty="0" smtClean="0">
                <a:hlinkClick r:id="rId2"/>
              </a:rPr>
              <a:t>/</a:t>
            </a:r>
            <a:r>
              <a:rPr lang="en-US" dirty="0" smtClean="0"/>
              <a:t>  </a:t>
            </a:r>
            <a:endParaRPr lang="en-US" dirty="0"/>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39</a:t>
            </a:fld>
            <a:endParaRPr lang="en-US"/>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705" y="1605063"/>
            <a:ext cx="3445405" cy="4413159"/>
          </a:xfrm>
          <a:prstGeom prst="rect">
            <a:avLst/>
          </a:prstGeom>
          <a:ln>
            <a:solidFill>
              <a:schemeClr val="tx1"/>
            </a:solidFill>
          </a:ln>
        </p:spPr>
      </p:pic>
    </p:spTree>
    <p:extLst>
      <p:ext uri="{BB962C8B-B14F-4D97-AF65-F5344CB8AC3E}">
        <p14:creationId xmlns:p14="http://schemas.microsoft.com/office/powerpoint/2010/main" val="3129874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Scenario</a:t>
            </a:r>
            <a:endParaRPr lang="en-US" sz="2400" dirty="0"/>
          </a:p>
        </p:txBody>
      </p:sp>
      <p:sp>
        <p:nvSpPr>
          <p:cNvPr id="3" name="Content Placeholder 2"/>
          <p:cNvSpPr>
            <a:spLocks noGrp="1"/>
          </p:cNvSpPr>
          <p:nvPr>
            <p:ph type="body" idx="1"/>
          </p:nvPr>
        </p:nvSpPr>
        <p:spPr/>
        <p:txBody>
          <a:bodyPr>
            <a:normAutofit/>
          </a:bodyPr>
          <a:lstStyle/>
          <a:p>
            <a:pPr marL="133347" indent="0">
              <a:buNone/>
            </a:pPr>
            <a:r>
              <a:rPr lang="en-US" b="1" dirty="0">
                <a:solidFill>
                  <a:schemeClr val="tx1"/>
                </a:solidFill>
              </a:rPr>
              <a:t>Ellie</a:t>
            </a:r>
            <a:r>
              <a:rPr lang="en-US" dirty="0">
                <a:solidFill>
                  <a:schemeClr val="tx1"/>
                </a:solidFill>
              </a:rPr>
              <a:t> wants to add a creative project to her Biology unit on animal characteristics and diversity. She knows there are tons of great ideas online but she is not quite sure where to look for high quality, standards aligned resources. </a:t>
            </a:r>
          </a:p>
          <a:p>
            <a:pPr marL="133347" indent="0">
              <a:buNone/>
            </a:pPr>
            <a:endParaRPr lang="en-US" sz="900" dirty="0">
              <a:solidFill>
                <a:schemeClr val="tx1"/>
              </a:solidFill>
            </a:endParaRPr>
          </a:p>
        </p:txBody>
      </p:sp>
    </p:spTree>
    <p:extLst>
      <p:ext uri="{BB962C8B-B14F-4D97-AF65-F5344CB8AC3E}">
        <p14:creationId xmlns:p14="http://schemas.microsoft.com/office/powerpoint/2010/main" val="1705849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210" y="6074094"/>
            <a:ext cx="5066776" cy="738664"/>
          </a:xfrm>
          <a:prstGeom prst="rect">
            <a:avLst/>
          </a:prstGeom>
          <a:noFill/>
        </p:spPr>
        <p:txBody>
          <a:bodyPr wrap="square" rtlCol="0">
            <a:spAutoFit/>
          </a:bodyPr>
          <a:lstStyle/>
          <a:p>
            <a:r>
              <a:rPr lang="en-US" sz="1400" dirty="0" smtClean="0"/>
              <a:t>Sponsored by:</a:t>
            </a:r>
            <a:br>
              <a:rPr lang="en-US" sz="1400" dirty="0" smtClean="0"/>
            </a:br>
            <a:r>
              <a:rPr lang="en-US" sz="1400" dirty="0" smtClean="0">
                <a:solidFill>
                  <a:schemeClr val="bg1"/>
                </a:solidFill>
              </a:rPr>
              <a:t>Illinois Department of Commerce and Economic Opportunity and Illinois State Board of Education</a:t>
            </a:r>
            <a:endParaRPr lang="en-US" sz="1400" dirty="0">
              <a:solidFill>
                <a:schemeClr val="bg1"/>
              </a:solidFill>
            </a:endParaRPr>
          </a:p>
        </p:txBody>
      </p:sp>
      <p:sp>
        <p:nvSpPr>
          <p:cNvPr id="9" name="TextBox 8"/>
          <p:cNvSpPr txBox="1"/>
          <p:nvPr/>
        </p:nvSpPr>
        <p:spPr>
          <a:xfrm>
            <a:off x="1" y="4197513"/>
            <a:ext cx="12192000" cy="1569660"/>
          </a:xfrm>
          <a:prstGeom prst="rect">
            <a:avLst/>
          </a:prstGeom>
          <a:noFill/>
        </p:spPr>
        <p:txBody>
          <a:bodyPr wrap="square" rtlCol="0">
            <a:spAutoFit/>
          </a:bodyPr>
          <a:lstStyle/>
          <a:p>
            <a:pPr algn="ctr"/>
            <a:r>
              <a:rPr lang="en-US" sz="3600" dirty="0"/>
              <a:t>i</a:t>
            </a:r>
            <a:r>
              <a:rPr lang="en-US" sz="3600" dirty="0" smtClean="0"/>
              <a:t>oer.ilsharedlearning.org</a:t>
            </a:r>
          </a:p>
          <a:p>
            <a:pPr algn="ctr"/>
            <a:r>
              <a:rPr lang="en-US" sz="3600" dirty="0"/>
              <a:t>#IOER</a:t>
            </a:r>
          </a:p>
          <a:p>
            <a:pPr algn="ctr"/>
            <a:endParaRPr lang="en-US" sz="2400" dirty="0"/>
          </a:p>
        </p:txBody>
      </p:sp>
      <p:sp>
        <p:nvSpPr>
          <p:cNvPr id="11" name="Subtitle 10"/>
          <p:cNvSpPr>
            <a:spLocks noGrp="1"/>
          </p:cNvSpPr>
          <p:nvPr>
            <p:ph type="subTitle" idx="1"/>
          </p:nvPr>
        </p:nvSpPr>
        <p:spPr>
          <a:xfrm>
            <a:off x="4542209" y="1246968"/>
            <a:ext cx="7501800" cy="3832412"/>
          </a:xfrm>
        </p:spPr>
        <p:txBody>
          <a:bodyPr/>
          <a:lstStyle/>
          <a:p>
            <a:pPr algn="l"/>
            <a:r>
              <a:rPr lang="en-US" b="1" dirty="0" smtClean="0"/>
              <a:t>IOER Website and </a:t>
            </a:r>
            <a:r>
              <a:rPr lang="en-US" b="1" dirty="0"/>
              <a:t>T</a:t>
            </a:r>
            <a:r>
              <a:rPr lang="en-US" b="1" dirty="0" smtClean="0"/>
              <a:t>echnical Questions</a:t>
            </a:r>
          </a:p>
          <a:p>
            <a:pPr algn="l"/>
            <a:r>
              <a:rPr lang="en-US" b="1" dirty="0" smtClean="0"/>
              <a:t>Email</a:t>
            </a:r>
            <a:r>
              <a:rPr lang="en-US" b="1" smtClean="0"/>
              <a:t>: </a:t>
            </a:r>
            <a:r>
              <a:rPr lang="en-US" u="sng">
                <a:hlinkClick r:id="rId3"/>
              </a:rPr>
              <a:t>info@ilsharedlearning.org</a:t>
            </a:r>
            <a:r>
              <a:rPr lang="en-US" smtClean="0"/>
              <a:t> </a:t>
            </a:r>
            <a:endParaRPr lang="en-US" dirty="0" smtClean="0"/>
          </a:p>
          <a:p>
            <a:pPr algn="l"/>
            <a:endParaRPr lang="en-US" b="1" dirty="0" smtClean="0"/>
          </a:p>
          <a:p>
            <a:pPr algn="l"/>
            <a:r>
              <a:rPr lang="en-US" b="1" dirty="0" smtClean="0"/>
              <a:t>Professional Development and Training Questions</a:t>
            </a:r>
          </a:p>
          <a:p>
            <a:pPr algn="l"/>
            <a:r>
              <a:rPr lang="en-US" b="1" dirty="0" smtClean="0"/>
              <a:t>Kristin Brynteson </a:t>
            </a:r>
            <a:r>
              <a:rPr lang="en-US" dirty="0" smtClean="0">
                <a:hlinkClick r:id="rId4"/>
              </a:rPr>
              <a:t>kbrynteson@niu.edu</a:t>
            </a:r>
            <a:r>
              <a:rPr lang="en-US" dirty="0" smtClean="0"/>
              <a:t> </a:t>
            </a:r>
            <a:r>
              <a:rPr lang="en-US" b="1" dirty="0" smtClean="0"/>
              <a:t> </a:t>
            </a:r>
          </a:p>
          <a:p>
            <a:pPr algn="l"/>
            <a:endParaRPr lang="en-US" dirty="0" smtClean="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349" y="726624"/>
            <a:ext cx="3810868" cy="2794637"/>
          </a:xfrm>
          <a:prstGeom prst="rect">
            <a:avLst/>
          </a:prstGeom>
        </p:spPr>
      </p:pic>
    </p:spTree>
    <p:extLst>
      <p:ext uri="{BB962C8B-B14F-4D97-AF65-F5344CB8AC3E}">
        <p14:creationId xmlns:p14="http://schemas.microsoft.com/office/powerpoint/2010/main" val="1101798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Ellie Do? </a:t>
            </a:r>
          </a:p>
        </p:txBody>
      </p:sp>
      <p:sp>
        <p:nvSpPr>
          <p:cNvPr id="3" name="Content Placeholder 2"/>
          <p:cNvSpPr>
            <a:spLocks noGrp="1"/>
          </p:cNvSpPr>
          <p:nvPr>
            <p:ph idx="1"/>
          </p:nvPr>
        </p:nvSpPr>
        <p:spPr/>
        <p:txBody>
          <a:bodyPr/>
          <a:lstStyle/>
          <a:p>
            <a:r>
              <a:rPr lang="en-US" dirty="0"/>
              <a:t>In groups brainstorm where Ellie could find the resources she needs.</a:t>
            </a:r>
          </a:p>
          <a:p>
            <a:r>
              <a:rPr lang="en-US" dirty="0"/>
              <a:t>What are the challenges faced and the information needed when searching? </a:t>
            </a:r>
          </a:p>
        </p:txBody>
      </p:sp>
      <p:sp>
        <p:nvSpPr>
          <p:cNvPr id="4" name="Date Placeholder 3"/>
          <p:cNvSpPr>
            <a:spLocks noGrp="1"/>
          </p:cNvSpPr>
          <p:nvPr>
            <p:ph type="dt" sz="half" idx="10"/>
          </p:nvPr>
        </p:nvSpPr>
        <p:spPr/>
        <p:txBody>
          <a:bodyPr/>
          <a:lstStyle/>
          <a:p>
            <a:fld id="{A621421B-6778-489C-9D6D-D249B5144A5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5</a:t>
            </a:fld>
            <a:endParaRPr lang="en-US"/>
          </a:p>
        </p:txBody>
      </p:sp>
    </p:spTree>
    <p:extLst>
      <p:ext uri="{BB962C8B-B14F-4D97-AF65-F5344CB8AC3E}">
        <p14:creationId xmlns:p14="http://schemas.microsoft.com/office/powerpoint/2010/main" val="4194469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Your Ideas </a:t>
            </a:r>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fld id="{70FE680E-E26D-46B0-9652-95074F1917B8}" type="datetime1">
              <a:rPr lang="en-US" smtClean="0"/>
              <a:t>4/18/2019</a:t>
            </a:fld>
            <a:endParaRPr lang="en-US"/>
          </a:p>
        </p:txBody>
      </p:sp>
      <p:sp>
        <p:nvSpPr>
          <p:cNvPr id="5" name="Slide Number Placeholder 4"/>
          <p:cNvSpPr>
            <a:spLocks noGrp="1"/>
          </p:cNvSpPr>
          <p:nvPr>
            <p:ph type="sldNum" sz="quarter" idx="12"/>
          </p:nvPr>
        </p:nvSpPr>
        <p:spPr/>
        <p:txBody>
          <a:bodyPr/>
          <a:lstStyle/>
          <a:p>
            <a:fld id="{4286DA56-CFF8-42CF-A106-5A219AF057C2}" type="slidenum">
              <a:rPr lang="en-US" smtClean="0"/>
              <a:t>6</a:t>
            </a:fld>
            <a:endParaRPr lang="en-US"/>
          </a:p>
        </p:txBody>
      </p:sp>
    </p:spTree>
    <p:extLst>
      <p:ext uri="{BB962C8B-B14F-4D97-AF65-F5344CB8AC3E}">
        <p14:creationId xmlns:p14="http://schemas.microsoft.com/office/powerpoint/2010/main" val="1533108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Scenario</a:t>
            </a:r>
            <a:endParaRPr lang="en-US" sz="2400" dirty="0"/>
          </a:p>
        </p:txBody>
      </p:sp>
      <p:sp>
        <p:nvSpPr>
          <p:cNvPr id="3" name="Content Placeholder 2"/>
          <p:cNvSpPr>
            <a:spLocks noGrp="1"/>
          </p:cNvSpPr>
          <p:nvPr>
            <p:ph type="body" idx="1"/>
          </p:nvPr>
        </p:nvSpPr>
        <p:spPr/>
        <p:txBody>
          <a:bodyPr>
            <a:normAutofit/>
          </a:bodyPr>
          <a:lstStyle/>
          <a:p>
            <a:pPr marL="133347" indent="0">
              <a:buNone/>
            </a:pPr>
            <a:r>
              <a:rPr lang="en-US" b="1" dirty="0">
                <a:solidFill>
                  <a:schemeClr val="tx1"/>
                </a:solidFill>
              </a:rPr>
              <a:t>Ellie</a:t>
            </a:r>
            <a:r>
              <a:rPr lang="en-US" dirty="0">
                <a:solidFill>
                  <a:schemeClr val="tx1"/>
                </a:solidFill>
              </a:rPr>
              <a:t> wants to add a creative project to her Biology unit on animal characteristics and diversity. She knows there are tons of great ideas online but she is not quite sure where to look for high quality, standards aligned resources. </a:t>
            </a:r>
          </a:p>
          <a:p>
            <a:pPr marL="133347" indent="0">
              <a:buNone/>
            </a:pPr>
            <a:endParaRPr lang="en-US" sz="900" dirty="0">
              <a:solidFill>
                <a:schemeClr val="tx1"/>
              </a:solidFill>
            </a:endParaRPr>
          </a:p>
        </p:txBody>
      </p:sp>
    </p:spTree>
    <p:extLst>
      <p:ext uri="{BB962C8B-B14F-4D97-AF65-F5344CB8AC3E}">
        <p14:creationId xmlns:p14="http://schemas.microsoft.com/office/powerpoint/2010/main" val="1274150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“Resources” Defined</a:t>
            </a:r>
          </a:p>
        </p:txBody>
      </p:sp>
      <p:sp>
        <p:nvSpPr>
          <p:cNvPr id="3" name="Content Placeholder 2"/>
          <p:cNvSpPr>
            <a:spLocks noGrp="1"/>
          </p:cNvSpPr>
          <p:nvPr>
            <p:ph type="body" idx="1"/>
          </p:nvPr>
        </p:nvSpPr>
        <p:spPr/>
        <p:txBody>
          <a:bodyPr/>
          <a:lstStyle/>
          <a:p>
            <a:pPr marL="133347" indent="0">
              <a:buNone/>
            </a:pPr>
            <a:r>
              <a:rPr lang="en-US" sz="3600" dirty="0">
                <a:solidFill>
                  <a:schemeClr val="tx1"/>
                </a:solidFill>
              </a:rPr>
              <a:t>Any </a:t>
            </a:r>
            <a:r>
              <a:rPr lang="en-US" sz="3600" b="1" dirty="0">
                <a:solidFill>
                  <a:schemeClr val="tx1"/>
                </a:solidFill>
              </a:rPr>
              <a:t>learning tool or assessment </a:t>
            </a:r>
            <a:r>
              <a:rPr lang="en-US" sz="3600" dirty="0">
                <a:solidFill>
                  <a:schemeClr val="tx1"/>
                </a:solidFill>
              </a:rPr>
              <a:t>used by an educator, learner, or community member</a:t>
            </a:r>
          </a:p>
          <a:p>
            <a:pPr marL="133347" indent="0">
              <a:buNone/>
            </a:pPr>
            <a:endParaRPr lang="en-US" sz="1200" dirty="0">
              <a:solidFill>
                <a:schemeClr val="tx1"/>
              </a:solidFill>
            </a:endParaRPr>
          </a:p>
          <a:p>
            <a:pPr marL="133347" indent="0">
              <a:buNone/>
            </a:pPr>
            <a:r>
              <a:rPr lang="en-US" sz="3600" b="1" dirty="0">
                <a:solidFill>
                  <a:schemeClr val="tx1"/>
                </a:solidFill>
              </a:rPr>
              <a:t>Examples</a:t>
            </a:r>
            <a:r>
              <a:rPr lang="en-US" sz="3600" dirty="0">
                <a:solidFill>
                  <a:schemeClr val="tx1"/>
                </a:solidFill>
              </a:rPr>
              <a:t> include (but aren’t limited to) websites, software, lesson plans, rubrics, videos, texts, games, simulations, </a:t>
            </a:r>
            <a:r>
              <a:rPr lang="en-US" sz="3600" dirty="0" err="1">
                <a:solidFill>
                  <a:schemeClr val="tx1"/>
                </a:solidFill>
              </a:rPr>
              <a:t>printables</a:t>
            </a:r>
            <a:r>
              <a:rPr lang="en-US" sz="3600" dirty="0">
                <a:solidFill>
                  <a:schemeClr val="tx1"/>
                </a:solidFill>
              </a:rPr>
              <a:t>, and assessments</a:t>
            </a:r>
          </a:p>
          <a:p>
            <a:pPr marL="85723"/>
            <a:endParaRPr lang="en-US" dirty="0"/>
          </a:p>
        </p:txBody>
      </p:sp>
    </p:spTree>
    <p:extLst>
      <p:ext uri="{BB962C8B-B14F-4D97-AF65-F5344CB8AC3E}">
        <p14:creationId xmlns:p14="http://schemas.microsoft.com/office/powerpoint/2010/main" val="168620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7081" y="681530"/>
            <a:ext cx="4095625" cy="5127600"/>
          </a:xfrm>
        </p:spPr>
        <p:txBody>
          <a:bodyPr/>
          <a:lstStyle/>
          <a:p>
            <a:pPr algn="ctr"/>
            <a:r>
              <a:rPr lang="en-US" dirty="0"/>
              <a:t>Where do you search? </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118" y="216671"/>
            <a:ext cx="6373906" cy="6121158"/>
          </a:xfrm>
          <a:prstGeom prst="rect">
            <a:avLst/>
          </a:prstGeom>
          <a:ln>
            <a:solidFill>
              <a:schemeClr val="tx1"/>
            </a:solidFill>
          </a:ln>
        </p:spPr>
      </p:pic>
    </p:spTree>
    <p:extLst>
      <p:ext uri="{BB962C8B-B14F-4D97-AF65-F5344CB8AC3E}">
        <p14:creationId xmlns:p14="http://schemas.microsoft.com/office/powerpoint/2010/main" val="1152305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 2" id="{431BF33F-93BF-4A2C-86D6-2F3BA57437DD}" vid="{FE244AE1-5808-41B3-8D0D-0AF84BFA270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 Template</Template>
  <TotalTime>5244</TotalTime>
  <Words>1384</Words>
  <Application>Microsoft Office PowerPoint</Application>
  <PresentationFormat>Widescreen</PresentationFormat>
  <Paragraphs>249</Paragraphs>
  <Slides>40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Calibri</vt:lpstr>
      <vt:lpstr>Calibri Light</vt:lpstr>
      <vt:lpstr>Raleway</vt:lpstr>
      <vt:lpstr>Source Sans Pro</vt:lpstr>
      <vt:lpstr>Office Theme</vt:lpstr>
      <vt:lpstr>Custom Design</vt:lpstr>
      <vt:lpstr>Introduction to Open Educational Resources</vt:lpstr>
      <vt:lpstr>Getting to Know You</vt:lpstr>
      <vt:lpstr>Objectives</vt:lpstr>
      <vt:lpstr>Scenario</vt:lpstr>
      <vt:lpstr>What can Ellie Do? </vt:lpstr>
      <vt:lpstr>Share Your Ideas </vt:lpstr>
      <vt:lpstr>Scenario</vt:lpstr>
      <vt:lpstr>“Resources” Defined</vt:lpstr>
      <vt:lpstr>Where do you search? </vt:lpstr>
      <vt:lpstr>Refined Search </vt:lpstr>
      <vt:lpstr>Challenges</vt:lpstr>
      <vt:lpstr>What do you want know?</vt:lpstr>
      <vt:lpstr>What we need..</vt:lpstr>
      <vt:lpstr>PowerPoint Presentation</vt:lpstr>
      <vt:lpstr>Open Educational Resources (OER)</vt:lpstr>
      <vt:lpstr>PowerPoint Presentation</vt:lpstr>
      <vt:lpstr>Where to Learn More About Open License </vt:lpstr>
      <vt:lpstr>Where do OER come from?</vt:lpstr>
      <vt:lpstr>Finding OER </vt:lpstr>
      <vt:lpstr>Activity- Is it OER? </vt:lpstr>
      <vt:lpstr>Activity</vt:lpstr>
      <vt:lpstr>Explore Illinois Open Educational Resources (IOER)</vt:lpstr>
      <vt:lpstr>About Illinois Open Educational Resources (IOER)   </vt:lpstr>
      <vt:lpstr>IOER Tools</vt:lpstr>
      <vt:lpstr>Schools and IOER</vt:lpstr>
      <vt:lpstr>Definitions</vt:lpstr>
      <vt:lpstr>Definitions (Cont.)</vt:lpstr>
      <vt:lpstr>Tour of IOER </vt:lpstr>
      <vt:lpstr>Search IOER</vt:lpstr>
      <vt:lpstr>Organizing Your Resources </vt:lpstr>
      <vt:lpstr>Sharing Resources Through Tagging</vt:lpstr>
      <vt:lpstr>Filters</vt:lpstr>
      <vt:lpstr>Feedback on Resources</vt:lpstr>
      <vt:lpstr>Feedback Channels </vt:lpstr>
      <vt:lpstr>Activity</vt:lpstr>
      <vt:lpstr>Setting Up Your Account</vt:lpstr>
      <vt:lpstr>Set up an account</vt:lpstr>
      <vt:lpstr>PowerPoint Presentation</vt:lpstr>
      <vt:lpstr>Learn More About How to Go Open</vt:lpstr>
      <vt:lpstr>PowerPoint Presentation</vt:lpstr>
    </vt:vector>
  </TitlesOfParts>
  <Company>Northern Illinois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Saving and Evaluating OER using IOER</dc:title>
  <dc:creator>Kristin Brynteson</dc:creator>
  <cp:lastModifiedBy>Kristin Brynteson</cp:lastModifiedBy>
  <cp:revision>47</cp:revision>
  <dcterms:created xsi:type="dcterms:W3CDTF">2017-06-06T14:16:38Z</dcterms:created>
  <dcterms:modified xsi:type="dcterms:W3CDTF">2019-04-18T14:09:01Z</dcterms:modified>
</cp:coreProperties>
</file>