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0"/>
  </p:notesMasterIdLst>
  <p:sldIdLst>
    <p:sldId id="256" r:id="rId2"/>
    <p:sldId id="257" r:id="rId3"/>
    <p:sldId id="258" r:id="rId4"/>
    <p:sldId id="259" r:id="rId5"/>
    <p:sldId id="271" r:id="rId6"/>
    <p:sldId id="269" r:id="rId7"/>
    <p:sldId id="266"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3/3/14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  </a:t>
            </a:r>
            <a:r>
              <a:rPr lang="en-US" sz="1200" kern="1200" dirty="0" smtClean="0">
                <a:solidFill>
                  <a:schemeClr val="tx1"/>
                </a:solidFill>
                <a:latin typeface="+mn-lt"/>
                <a:ea typeface="+mn-ea"/>
                <a:cs typeface="+mn-cs"/>
              </a:rPr>
              <a:t>Students will be introduced to the asset map in this lesson as they practice making two different types of asset maps. The lesson will begin with students observing a picture of an asset map created with post-it notes and inferring possible purposes for the tool. Then students will engage in discussion about the assets in their communities. Next, students will learn the basic definition of an asset map and the steps needed to create it. After that, students will create an asset map for their school focused on fire safety. Finally students will summarize their understanding of asset maps and be assigned to create an asset map of their neighborhood for homework.</a:t>
            </a:r>
          </a:p>
          <a:p>
            <a:r>
              <a:rPr lang="en-US" dirty="0" smtClean="0"/>
              <a:t>  </a:t>
            </a:r>
          </a:p>
          <a:p>
            <a:r>
              <a:rPr lang="en-US" dirty="0" smtClean="0"/>
              <a:t>Image source</a:t>
            </a:r>
            <a:r>
              <a:rPr lang="en-US" dirty="0" smtClean="0"/>
              <a:t>: </a:t>
            </a:r>
            <a:r>
              <a:rPr lang="en-US" dirty="0" err="1" smtClean="0"/>
              <a:t>Flickr</a:t>
            </a:r>
            <a:r>
              <a:rPr lang="en-US" dirty="0" smtClean="0"/>
              <a:t>, http://www.flickr.com/photos/23465812@N00/8426531904/</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This map is</a:t>
            </a:r>
            <a:r>
              <a:rPr lang="en-US" baseline="0" dirty="0" smtClean="0"/>
              <a:t> just one of many ways an asset map can be created.</a:t>
            </a:r>
            <a:r>
              <a:rPr lang="en-US" sz="1200" kern="1200" baseline="0" dirty="0" smtClean="0">
                <a:solidFill>
                  <a:schemeClr val="tx1"/>
                </a:solidFill>
                <a:latin typeface="+mn-lt"/>
                <a:ea typeface="+mn-ea"/>
                <a:cs typeface="+mn-cs"/>
              </a:rPr>
              <a:t> Asset maps are flexible tools that can be modified to meet the purpose at hand. </a:t>
            </a:r>
            <a:r>
              <a:rPr lang="en-US" baseline="0" dirty="0" smtClean="0"/>
              <a:t> The sticky notes here featured input from a variety of community members and stakeholders.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For more information and examples, see: http://outreach.msu.edu/bpbriefs/issues/brief4.pdf</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site summarizing various</a:t>
            </a:r>
            <a:r>
              <a:rPr lang="en-US" baseline="0" dirty="0" smtClean="0"/>
              <a:t> types of asset mapping and a basic primer can be found here: http://backspace.com/notes/2004/06/what-is-asset-mapping.php</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VERY basic steps. There is no exact science or single way to create an asset map. The organization and format used should meet the purpose.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Ideas for managing</a:t>
            </a:r>
            <a:r>
              <a:rPr lang="en-US" baseline="0" dirty="0" smtClean="0"/>
              <a:t> and executing:  </a:t>
            </a:r>
          </a:p>
          <a:p>
            <a:r>
              <a:rPr lang="en-US" baseline="0" dirty="0" smtClean="0"/>
              <a:t>--Have students to tour the school to do a visual inventory</a:t>
            </a:r>
          </a:p>
          <a:p>
            <a:r>
              <a:rPr lang="en-US" baseline="0" dirty="0" smtClean="0"/>
              <a:t>--Have some staff members pre-assigned as “experts” to answer questions – i.e. one admin member, one teacher, one security or custodial staff</a:t>
            </a:r>
          </a:p>
          <a:p>
            <a:r>
              <a:rPr lang="en-US" baseline="0" dirty="0" smtClean="0"/>
              <a:t>--Have students research fire safety in schools to determine what the recommendations are</a:t>
            </a:r>
          </a:p>
          <a:p>
            <a:r>
              <a:rPr lang="en-US" baseline="0" dirty="0" smtClean="0"/>
              <a:t>--Get a firefighter to come in to provide students with information or conduct the asset mapping exercise with students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assignment is to give students</a:t>
            </a:r>
            <a:r>
              <a:rPr lang="en-US" baseline="0" dirty="0" smtClean="0"/>
              <a:t> another opportunity to think about asset mapping in a different (and relevant!) context. Encourage them to make the asset map of their neighborhood community in a different way or format than the fire safety map. Allow students to work in partners or groups if they share the same neighborhoods (optional).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www.flickr.com/photos/aaronray/3435406085/"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7.11</a:t>
            </a:r>
            <a:r>
              <a:rPr lang="en-US" dirty="0" smtClean="0"/>
              <a:t>:</a:t>
            </a:r>
            <a:r>
              <a:rPr lang="en-US" dirty="0" smtClean="0"/>
              <a:t/>
            </a:r>
            <a:br>
              <a:rPr lang="en-US" dirty="0" smtClean="0"/>
            </a:br>
            <a:r>
              <a:rPr lang="en-US" dirty="0" smtClean="0"/>
              <a:t>Asset Mapping</a:t>
            </a:r>
            <a:endParaRPr lang="en-US" sz="4444" dirty="0"/>
          </a:p>
        </p:txBody>
      </p:sp>
      <p:sp>
        <p:nvSpPr>
          <p:cNvPr id="3" name="Subtitle 2"/>
          <p:cNvSpPr>
            <a:spLocks noGrp="1"/>
          </p:cNvSpPr>
          <p:nvPr>
            <p:ph type="subTitle" idx="1"/>
          </p:nvPr>
        </p:nvSpPr>
        <p:spPr/>
        <p:txBody>
          <a:bodyPr/>
          <a:lstStyle/>
          <a:p>
            <a:r>
              <a:rPr lang="en-US" dirty="0" smtClean="0"/>
              <a:t>Module 7: Violence</a:t>
            </a:r>
            <a:endParaRPr lang="en-US" dirty="0"/>
          </a:p>
        </p:txBody>
      </p:sp>
      <p:sp>
        <p:nvSpPr>
          <p:cNvPr id="4" name="Rectangle 3"/>
          <p:cNvSpPr/>
          <p:nvPr/>
        </p:nvSpPr>
        <p:spPr>
          <a:xfrm>
            <a:off x="304800" y="228600"/>
            <a:ext cx="3505200" cy="1938992"/>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400" dirty="0" smtClean="0"/>
              <a:t>Obj. 7.11: Create a map to determine the accessibility of products and services that enhance health. </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343400" y="1066800"/>
            <a:ext cx="3577459"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a:t>
            </a:r>
            <a:r>
              <a:rPr lang="en-US" b="1" dirty="0" smtClean="0"/>
              <a:t>Now: </a:t>
            </a:r>
            <a:r>
              <a:rPr lang="en-US" dirty="0" smtClean="0"/>
              <a:t>What’s This?</a:t>
            </a:r>
            <a:endParaRPr lang="en-US" b="1" dirty="0"/>
          </a:p>
        </p:txBody>
      </p:sp>
      <p:sp>
        <p:nvSpPr>
          <p:cNvPr id="3" name="Content Placeholder 2"/>
          <p:cNvSpPr>
            <a:spLocks noGrp="1"/>
          </p:cNvSpPr>
          <p:nvPr>
            <p:ph sz="quarter" idx="1"/>
          </p:nvPr>
        </p:nvSpPr>
        <p:spPr>
          <a:xfrm>
            <a:off x="228600" y="5309931"/>
            <a:ext cx="7391400" cy="1295400"/>
          </a:xfrm>
        </p:spPr>
        <p:txBody>
          <a:bodyPr>
            <a:normAutofit fontScale="92500" lnSpcReduction="10000"/>
          </a:bodyPr>
          <a:lstStyle/>
          <a:p>
            <a:pPr>
              <a:buNone/>
            </a:pPr>
            <a:r>
              <a:rPr lang="en-US" dirty="0" smtClean="0"/>
              <a:t> Examine </a:t>
            </a:r>
            <a:r>
              <a:rPr lang="en-US" dirty="0" smtClean="0"/>
              <a:t>the image above. What do you think this map might be showing? Who might have created it? What is its purpose?</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676400" y="1600199"/>
            <a:ext cx="4572000" cy="3421117"/>
          </a:xfrm>
          <a:prstGeom prst="rect">
            <a:avLst/>
          </a:prstGeom>
        </p:spPr>
      </p:pic>
      <p:sp>
        <p:nvSpPr>
          <p:cNvPr id="6" name="Rectangle 5"/>
          <p:cNvSpPr/>
          <p:nvPr/>
        </p:nvSpPr>
        <p:spPr>
          <a:xfrm>
            <a:off x="1676400" y="5021316"/>
            <a:ext cx="6858000" cy="261610"/>
          </a:xfrm>
          <a:prstGeom prst="rect">
            <a:avLst/>
          </a:prstGeom>
        </p:spPr>
        <p:txBody>
          <a:bodyPr wrap="square">
            <a:spAutoFit/>
          </a:bodyPr>
          <a:lstStyle/>
          <a:p>
            <a:r>
              <a:rPr lang="en-US" sz="1100" b="1" dirty="0" smtClean="0"/>
              <a:t>Source:</a:t>
            </a:r>
            <a:r>
              <a:rPr lang="en-US" sz="1100" dirty="0" smtClean="0"/>
              <a:t> Aaron Ray via </a:t>
            </a:r>
            <a:r>
              <a:rPr lang="en-US" sz="1100" dirty="0" err="1" smtClean="0"/>
              <a:t>Flickr</a:t>
            </a:r>
            <a:r>
              <a:rPr lang="en-US" sz="1100" dirty="0" smtClean="0"/>
              <a:t> (</a:t>
            </a:r>
            <a:r>
              <a:rPr lang="en-US" sz="1100" dirty="0" smtClean="0">
                <a:hlinkClick r:id="rId5"/>
              </a:rPr>
              <a:t>http://www.flickr.com/photos/aaronray/3435406085</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dirty="0" smtClean="0"/>
              <a:t>1.  Think about your neighborhood. List all of the things you can think of that help to promote healthy lives. Consider mental health, social health, and physical health</a:t>
            </a:r>
            <a:r>
              <a:rPr lang="en-US" dirty="0" smtClean="0"/>
              <a:t>. </a:t>
            </a:r>
            <a:endParaRPr lang="en-US" dirty="0" smtClean="0"/>
          </a:p>
          <a:p>
            <a:r>
              <a:rPr lang="en-US" dirty="0" smtClean="0"/>
              <a:t>2.  Partner up and share your </a:t>
            </a:r>
            <a:r>
              <a:rPr lang="en-US" dirty="0" smtClean="0"/>
              <a:t>lists. </a:t>
            </a:r>
            <a:r>
              <a:rPr lang="en-US" dirty="0" smtClean="0"/>
              <a:t>Were there any similarities? Major differences?</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Asset </a:t>
            </a:r>
            <a:r>
              <a:rPr lang="en-US" b="1" dirty="0" smtClean="0"/>
              <a:t>Mapping?</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Finding </a:t>
            </a:r>
            <a:r>
              <a:rPr lang="en-US" dirty="0" smtClean="0"/>
              <a:t>the strengths in a </a:t>
            </a:r>
            <a:r>
              <a:rPr lang="en-US" dirty="0" smtClean="0"/>
              <a:t>community! </a:t>
            </a:r>
          </a:p>
          <a:p>
            <a:r>
              <a:rPr lang="en-US" i="1" dirty="0" smtClean="0"/>
              <a:t>a </a:t>
            </a:r>
            <a:r>
              <a:rPr lang="en-US" i="1" dirty="0" smtClean="0"/>
              <a:t>process of inventorying the resources or assets of individuals or organizations available to a specified neighborhood or community</a:t>
            </a:r>
            <a:r>
              <a:rPr lang="en-US" dirty="0" smtClean="0"/>
              <a:t>.</a:t>
            </a:r>
            <a:r>
              <a:rPr lang="en-US" dirty="0" smtClean="0"/>
              <a:t> </a:t>
            </a:r>
          </a:p>
          <a:p>
            <a:r>
              <a:rPr lang="en-US" dirty="0" smtClean="0"/>
              <a:t>Includes: </a:t>
            </a:r>
            <a:r>
              <a:rPr lang="en-US" dirty="0" smtClean="0"/>
              <a:t>skills of community members, interests of the community as a whole or interests of sub-groups within the community, experiences the community have learned from, relationships, public capital, cultural resources, and </a:t>
            </a:r>
            <a:r>
              <a:rPr lang="en-US" dirty="0" smtClean="0"/>
              <a:t>more.</a:t>
            </a:r>
          </a:p>
          <a:p>
            <a:r>
              <a:rPr lang="en-US" dirty="0" smtClean="0"/>
              <a:t>May be geographic or visually demonstrate </a:t>
            </a:r>
            <a:r>
              <a:rPr lang="en-US" dirty="0" smtClean="0"/>
              <a:t>relationships between individuals, organizations, agencies, and other </a:t>
            </a:r>
            <a:r>
              <a:rPr lang="en-US" dirty="0" smtClean="0"/>
              <a:t>entities.</a:t>
            </a:r>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Simple Steps to Asset Mapping</a:t>
            </a:r>
            <a:endParaRPr lang="en-US" b="1" dirty="0"/>
          </a:p>
        </p:txBody>
      </p:sp>
      <p:sp>
        <p:nvSpPr>
          <p:cNvPr id="3" name="Content Placeholder 2"/>
          <p:cNvSpPr>
            <a:spLocks noGrp="1"/>
          </p:cNvSpPr>
          <p:nvPr>
            <p:ph sz="quarter" idx="1"/>
          </p:nvPr>
        </p:nvSpPr>
        <p:spPr/>
        <p:txBody>
          <a:bodyPr>
            <a:normAutofit/>
          </a:bodyPr>
          <a:lstStyle/>
          <a:p>
            <a:pPr>
              <a:buNone/>
            </a:pPr>
            <a:endParaRPr lang="en-US" dirty="0" smtClean="0"/>
          </a:p>
          <a:p>
            <a:r>
              <a:rPr lang="en-US" b="1" dirty="0" smtClean="0"/>
              <a:t>Step 1</a:t>
            </a:r>
            <a:r>
              <a:rPr lang="en-US" dirty="0" smtClean="0"/>
              <a:t>: Determine your purpose. </a:t>
            </a:r>
          </a:p>
          <a:p>
            <a:r>
              <a:rPr lang="en-US" b="1" dirty="0" smtClean="0"/>
              <a:t>Step 2</a:t>
            </a:r>
            <a:r>
              <a:rPr lang="en-US" dirty="0" smtClean="0"/>
              <a:t>: Based on the purpose, determine what type of map to create. Geographical or conceptual?</a:t>
            </a:r>
          </a:p>
          <a:p>
            <a:r>
              <a:rPr lang="en-US" b="1" dirty="0" smtClean="0"/>
              <a:t>Step 3</a:t>
            </a:r>
            <a:r>
              <a:rPr lang="en-US" dirty="0" smtClean="0"/>
              <a:t>: Survey, gather data, observe, or interview people to determine the </a:t>
            </a:r>
            <a:r>
              <a:rPr lang="en-US" dirty="0" smtClean="0"/>
              <a:t>assets.</a:t>
            </a:r>
          </a:p>
          <a:p>
            <a:r>
              <a:rPr lang="en-US" b="1" dirty="0" smtClean="0"/>
              <a:t>Step 4: </a:t>
            </a:r>
            <a:r>
              <a:rPr lang="en-US" dirty="0" smtClean="0"/>
              <a:t>Create a visual tool to map the assets or show their relationship.</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Fire Safety Asset Map</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fontScale="85000" lnSpcReduction="20000"/>
          </a:bodyPr>
          <a:lstStyle/>
          <a:p>
            <a:r>
              <a:rPr lang="en-US" dirty="0" smtClean="0"/>
              <a:t>Work as a team to create an asset map for your school</a:t>
            </a:r>
            <a:r>
              <a:rPr lang="en-US" dirty="0" smtClean="0"/>
              <a:t> with the theme of </a:t>
            </a:r>
            <a:r>
              <a:rPr lang="en-US" b="1" dirty="0" smtClean="0"/>
              <a:t>fire </a:t>
            </a:r>
            <a:r>
              <a:rPr lang="en-US" b="1" dirty="0" smtClean="0"/>
              <a:t>safety.</a:t>
            </a:r>
            <a:r>
              <a:rPr lang="en-US" b="1" dirty="0" smtClean="0"/>
              <a:t> </a:t>
            </a:r>
          </a:p>
          <a:p>
            <a:r>
              <a:rPr lang="en-US" dirty="0" smtClean="0"/>
              <a:t>There </a:t>
            </a:r>
            <a:r>
              <a:rPr lang="en-US" dirty="0" smtClean="0"/>
              <a:t>is no universal or single way that your asset map must look, so get creative and think about a way to best organize and present the assets you come up with.</a:t>
            </a:r>
            <a:r>
              <a:rPr lang="en-US" dirty="0" smtClean="0"/>
              <a:t> </a:t>
            </a:r>
          </a:p>
          <a:p>
            <a:r>
              <a:rPr lang="en-US" dirty="0" smtClean="0"/>
              <a:t>You </a:t>
            </a:r>
            <a:r>
              <a:rPr lang="en-US" dirty="0" smtClean="0"/>
              <a:t>can focus on a variety of assets or a single type of asset.</a:t>
            </a:r>
            <a:r>
              <a:rPr lang="en-US" dirty="0" smtClean="0"/>
              <a:t> </a:t>
            </a:r>
          </a:p>
          <a:p>
            <a:r>
              <a:rPr lang="en-US" dirty="0" smtClean="0"/>
              <a:t>Consider </a:t>
            </a:r>
            <a:r>
              <a:rPr lang="en-US" dirty="0" smtClean="0"/>
              <a:t>things like: posted evacuation plans, fire alarms, sprinkler, fire extinguishers, proximity of fire department to school, response time of fire department, number/quality of drills, staff and students experience/training in fire emergency protocol, </a:t>
            </a:r>
            <a:r>
              <a:rPr lang="en-US" dirty="0" smtClean="0"/>
              <a:t>etc</a:t>
            </a:r>
            <a:r>
              <a:rPr lang="en-US" dirty="0" smtClean="0"/>
              <a: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dirty="0" smtClean="0"/>
              <a:t>1. What is an asset map (in your own words)?</a:t>
            </a:r>
          </a:p>
          <a:p>
            <a:r>
              <a:rPr lang="en-US" dirty="0" smtClean="0"/>
              <a:t>2. How would you go about creating an asset map of your neighborhood if you wanted to focus on access to health care?</a:t>
            </a:r>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Create a simple asset map of your neighborhood.</a:t>
            </a:r>
            <a:r>
              <a:rPr lang="en-US" dirty="0" smtClean="0"/>
              <a:t> </a:t>
            </a:r>
          </a:p>
          <a:p>
            <a:r>
              <a:rPr lang="en-US" dirty="0" smtClean="0"/>
              <a:t>Choose </a:t>
            </a:r>
            <a:r>
              <a:rPr lang="en-US" dirty="0" smtClean="0"/>
              <a:t>a theme or focus area to keep it this assignment </a:t>
            </a:r>
            <a:r>
              <a:rPr lang="en-US" dirty="0" smtClean="0"/>
              <a:t>manageable</a:t>
            </a:r>
          </a:p>
          <a:p>
            <a:pPr lvl="1"/>
            <a:r>
              <a:rPr lang="en-US" dirty="0" smtClean="0"/>
              <a:t>Examples:</a:t>
            </a:r>
          </a:p>
          <a:p>
            <a:pPr lvl="2"/>
            <a:r>
              <a:rPr lang="en-US" dirty="0" smtClean="0"/>
              <a:t>social health</a:t>
            </a:r>
            <a:endParaRPr lang="en-US" dirty="0" smtClean="0"/>
          </a:p>
          <a:p>
            <a:pPr lvl="2"/>
            <a:r>
              <a:rPr lang="en-US" dirty="0" smtClean="0"/>
              <a:t>health </a:t>
            </a:r>
            <a:r>
              <a:rPr lang="en-US" dirty="0" smtClean="0"/>
              <a:t>education &amp; </a:t>
            </a:r>
            <a:r>
              <a:rPr lang="en-US" dirty="0" smtClean="0"/>
              <a:t>literacy</a:t>
            </a:r>
            <a:endParaRPr lang="en-US" dirty="0" smtClean="0"/>
          </a:p>
          <a:p>
            <a:pPr lvl="2"/>
            <a:r>
              <a:rPr lang="en-US" dirty="0" smtClean="0"/>
              <a:t>youth</a:t>
            </a:r>
            <a:r>
              <a:rPr lang="en-US" dirty="0" smtClean="0"/>
              <a:t>/teen </a:t>
            </a:r>
            <a:r>
              <a:rPr lang="en-US" dirty="0" smtClean="0"/>
              <a:t>health</a:t>
            </a:r>
            <a:endParaRPr lang="en-US" dirty="0" smtClean="0"/>
          </a:p>
          <a:p>
            <a:pPr lvl="2"/>
            <a:r>
              <a:rPr lang="en-US" dirty="0" smtClean="0"/>
              <a:t>exercise </a:t>
            </a:r>
            <a:r>
              <a:rPr lang="en-US" dirty="0" smtClean="0"/>
              <a:t>and healthy </a:t>
            </a:r>
            <a:r>
              <a:rPr lang="en-US" dirty="0" smtClean="0"/>
              <a:t>eating </a:t>
            </a:r>
            <a:endParaRPr lang="en-US" dirty="0" smtClean="0"/>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4013</TotalTime>
  <Words>931</Words>
  <Application>Microsoft Macintosh PowerPoint</Application>
  <PresentationFormat>On-screen Show (4:3)</PresentationFormat>
  <Paragraphs>57</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Median</vt:lpstr>
      <vt:lpstr>Lesson 7.11: Asset Mapping</vt:lpstr>
      <vt:lpstr>Do Now: What’s This?</vt:lpstr>
      <vt:lpstr>Discuss</vt:lpstr>
      <vt:lpstr>What is Asset Mapping?</vt:lpstr>
      <vt:lpstr>Simple Steps to Asset Mapping</vt:lpstr>
      <vt:lpstr>Fire Safety Asset Map</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123</cp:revision>
  <dcterms:created xsi:type="dcterms:W3CDTF">2014-03-03T14:13:59Z</dcterms:created>
  <dcterms:modified xsi:type="dcterms:W3CDTF">2014-03-04T03:22:20Z</dcterms:modified>
</cp:coreProperties>
</file>