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0"/>
  </p:notesMasterIdLst>
  <p:sldIdLst>
    <p:sldId id="256" r:id="rId2"/>
    <p:sldId id="257" r:id="rId3"/>
    <p:sldId id="258" r:id="rId4"/>
    <p:sldId id="259" r:id="rId5"/>
    <p:sldId id="271" r:id="rId6"/>
    <p:sldId id="270" r:id="rId7"/>
    <p:sldId id="266"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r>
              <a:rPr lang="en-US" dirty="0" smtClean="0"/>
              <a:t>:  This</a:t>
            </a:r>
            <a:r>
              <a:rPr lang="en-US" baseline="0" dirty="0" smtClean="0"/>
              <a:t> lesson will give students an introduction to radiation, a concept that many students misunderstand. First, students will attempt to identify which of a series of objects might be sources of radiation. Then they will discuss where they’ve seen representations of radiation in the media. Next, students will gather basic background information about the types of radiation. Following this, they will break into teams posing as scientists and public health planners, specialize in one type of radiation emergency, and prepare and present a summary and strategic emergency preparedness plan to their peers. </a:t>
            </a:r>
            <a:endParaRPr lang="en-US" dirty="0" smtClean="0"/>
          </a:p>
          <a:p>
            <a:endParaRPr lang="en-US" dirty="0" smtClean="0"/>
          </a:p>
          <a:p>
            <a:r>
              <a:rPr lang="en-US" dirty="0" smtClean="0"/>
              <a:t>Image source:  </a:t>
            </a:r>
            <a:r>
              <a:rPr lang="en-US" dirty="0" err="1" smtClean="0"/>
              <a:t>http://commons.wikimedia.org/wiki/File:OSHA_radiation_spectrum.jpg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a:t>
            </a:r>
            <a:r>
              <a:rPr lang="en-US" baseline="0" dirty="0" smtClean="0"/>
              <a:t> All of these are sources of radiation.  Explain to students that some of these give off very small doses of radiation, while others give off much higher doses. Ensure that students don’t walk away from this discussion afraid of rocks, soil, food, and air! </a:t>
            </a:r>
            <a:r>
              <a:rPr lang="en-US" baseline="0" dirty="0" err="1" smtClean="0">
                <a:sym typeface="Wingdings"/>
              </a:rPr>
              <a: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News—Fukushima</a:t>
            </a:r>
            <a:r>
              <a:rPr lang="en-US" baseline="0" dirty="0" smtClean="0"/>
              <a:t>; Movies--</a:t>
            </a:r>
            <a:r>
              <a:rPr lang="en-US" dirty="0" smtClean="0"/>
              <a:t>The China</a:t>
            </a:r>
            <a:r>
              <a:rPr lang="en-US" baseline="0" dirty="0" smtClean="0"/>
              <a:t> Syndrome (1998); Video games—Fallout 3, etc.</a:t>
            </a:r>
          </a:p>
          <a:p>
            <a:r>
              <a:rPr lang="en-US" baseline="0" dirty="0" smtClean="0"/>
              <a:t>Students may get stuck and not be able to think of anything; in this case, encourage them to think about where their knowledge (even as limited as it may be) about radiation has come from (perhaps the only source they can trace back to is a basic science class in school. That’s ok!)</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more information,</a:t>
            </a:r>
            <a:r>
              <a:rPr lang="en-US" baseline="0" dirty="0" smtClean="0"/>
              <a:t> see: http://www.epa.gov/rpdweb00/understand/ionize_nonionize.html, </a:t>
            </a:r>
            <a:r>
              <a:rPr lang="en-US" baseline="0" dirty="0" err="1" smtClean="0"/>
              <a:t>http://en.wikipedia.org/wiki/Non-ionizing_radiation</a:t>
            </a:r>
            <a:r>
              <a:rPr lang="en-US" baseline="0" dirty="0" smtClean="0"/>
              <a:t>, https://</a:t>
            </a:r>
            <a:r>
              <a:rPr lang="en-US" baseline="0" dirty="0" err="1" smtClean="0"/>
              <a:t>www.osha.gov/SLTC/radiation_nonionizing</a:t>
            </a:r>
            <a:r>
              <a:rPr lang="en-US" baseline="0" dirty="0" smtClean="0"/>
              <a:t>/, http://science.howstuffworks.com/radiation2.htm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Image source:  </a:t>
            </a:r>
            <a:r>
              <a:rPr lang="en-US" dirty="0" err="1" smtClean="0"/>
              <a:t>http://commons.wikimedia.org/wiki/File:OSHA_radiation_spectrum.jpg</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“Are these types of emergencies</a:t>
            </a:r>
            <a:r>
              <a:rPr lang="en-US" baseline="0" dirty="0" smtClean="0"/>
              <a:t> very common? If not, how uncommon? Do you think most people know what to do in the case of these emergencies? Do you think most governments, schools, organizations, hospitals, etc. prepared for these types of emergencies? Why or why not?”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Allow</a:t>
            </a:r>
            <a:r>
              <a:rPr lang="en-US" baseline="0" dirty="0" smtClean="0"/>
              <a:t> the audience to pose questions. Remind presenters that it is better to admit you don’t know the answer or did not find information about something, rather than to make something up.</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students to be sure to use only</a:t>
            </a:r>
            <a:r>
              <a:rPr lang="en-US" baseline="0" dirty="0" smtClean="0"/>
              <a:t> CREDIBLE, established sources. Show examples!  Examples: Credible sources =  http://</a:t>
            </a:r>
            <a:r>
              <a:rPr lang="en-US" baseline="0" dirty="0" err="1" smtClean="0"/>
              <a:t>www.cdc.gov/nceh/radiation/cell_phones._FAQ.html</a:t>
            </a:r>
            <a:r>
              <a:rPr lang="en-US" baseline="0" dirty="0" smtClean="0"/>
              <a:t>  OR   http://</a:t>
            </a:r>
            <a:r>
              <a:rPr lang="en-US" baseline="0" dirty="0" err="1" smtClean="0"/>
              <a:t>www.cancer.gov/cancertopics/factsheet/Risk/cellphones</a:t>
            </a:r>
            <a:r>
              <a:rPr lang="en-US" baseline="0" dirty="0" smtClean="0"/>
              <a:t>   Possibly non-credible source: </a:t>
            </a:r>
            <a:r>
              <a:rPr lang="en-US" baseline="0" dirty="0" err="1" smtClean="0"/>
              <a:t>http://www.antenna-theory.com/tutorial/cancer/cellphone.php</a:t>
            </a:r>
            <a:r>
              <a:rPr lang="en-US" baseline="0" dirty="0" smtClean="0"/>
              <a:t>  (who wrote it, what organization, what credentials,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emergency.cdc.gov/radiation/typesofemergencies.asp" TargetMode="External"/><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11.png"/><Relationship Id="rId5" Type="http://schemas.openxmlformats.org/officeDocument/2006/relationships/oleObject" Target="???"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10.4:</a:t>
            </a:r>
            <a:br>
              <a:rPr lang="en-US" dirty="0" smtClean="0"/>
            </a:br>
            <a:r>
              <a:rPr lang="en-US" dirty="0" smtClean="0"/>
              <a:t>Radiation</a:t>
            </a:r>
            <a:endParaRPr lang="en-US" sz="4444" dirty="0"/>
          </a:p>
        </p:txBody>
      </p:sp>
      <p:sp>
        <p:nvSpPr>
          <p:cNvPr id="3" name="Subtitle 2"/>
          <p:cNvSpPr>
            <a:spLocks noGrp="1"/>
          </p:cNvSpPr>
          <p:nvPr>
            <p:ph type="subTitle" idx="1"/>
          </p:nvPr>
        </p:nvSpPr>
        <p:spPr/>
        <p:txBody>
          <a:bodyPr/>
          <a:lstStyle/>
          <a:p>
            <a:r>
              <a:rPr lang="en-US" dirty="0" smtClean="0"/>
              <a:t>Module 10</a:t>
            </a:r>
            <a:r>
              <a:rPr lang="en-US" smtClean="0"/>
              <a:t>: Environmental Health</a:t>
            </a:r>
            <a:endParaRPr lang="en-US" dirty="0"/>
          </a:p>
        </p:txBody>
      </p:sp>
      <p:sp>
        <p:nvSpPr>
          <p:cNvPr id="4" name="Rectangle 3"/>
          <p:cNvSpPr/>
          <p:nvPr/>
        </p:nvSpPr>
        <p:spPr>
          <a:xfrm>
            <a:off x="304800" y="228600"/>
            <a:ext cx="3505200" cy="1200328"/>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10.4: </a:t>
            </a:r>
            <a:r>
              <a:rPr lang="en-US" sz="2200" dirty="0" smtClean="0">
                <a:latin typeface="+mj-lt"/>
              </a:rPr>
              <a:t> </a:t>
            </a:r>
            <a:r>
              <a:rPr lang="en-US" sz="2400" dirty="0" smtClean="0"/>
              <a:t>Identify various sources of radiation exposure.</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2362200" y="1524000"/>
            <a:ext cx="6669157"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a:t>
            </a:r>
            <a:r>
              <a:rPr lang="en-US" b="1" dirty="0" smtClean="0"/>
              <a:t> </a:t>
            </a:r>
            <a:r>
              <a:rPr lang="en-US" dirty="0" smtClean="0"/>
              <a:t>Radiation Sources</a:t>
            </a:r>
            <a:br>
              <a:rPr lang="en-US" dirty="0" smtClean="0"/>
            </a:br>
            <a:endParaRPr lang="en-US" dirty="0"/>
          </a:p>
        </p:txBody>
      </p:sp>
      <p:sp>
        <p:nvSpPr>
          <p:cNvPr id="3" name="Content Placeholder 2"/>
          <p:cNvSpPr>
            <a:spLocks noGrp="1"/>
          </p:cNvSpPr>
          <p:nvPr>
            <p:ph sz="quarter" idx="1"/>
          </p:nvPr>
        </p:nvSpPr>
        <p:spPr>
          <a:xfrm>
            <a:off x="612648" y="1600199"/>
            <a:ext cx="8153400" cy="5005131"/>
          </a:xfrm>
        </p:spPr>
        <p:txBody>
          <a:bodyPr>
            <a:normAutofit fontScale="92500" lnSpcReduction="20000"/>
          </a:bodyPr>
          <a:lstStyle/>
          <a:p>
            <a:r>
              <a:rPr lang="en-US" dirty="0" smtClean="0"/>
              <a:t>Circle </a:t>
            </a:r>
            <a:r>
              <a:rPr lang="en-US" dirty="0" smtClean="0"/>
              <a:t>any of the following items that can expose humans to radiation</a:t>
            </a:r>
            <a:r>
              <a:rPr lang="en-US" dirty="0" smtClean="0"/>
              <a:t>  </a:t>
            </a:r>
            <a:endParaRPr lang="en-US" dirty="0" smtClean="0"/>
          </a:p>
          <a:p>
            <a:pPr lvl="1"/>
            <a:r>
              <a:rPr lang="en-US" dirty="0" smtClean="0"/>
              <a:t>Water</a:t>
            </a:r>
          </a:p>
          <a:p>
            <a:pPr lvl="1"/>
            <a:r>
              <a:rPr lang="en-US" dirty="0" smtClean="0"/>
              <a:t>Airport security scanners</a:t>
            </a:r>
          </a:p>
          <a:p>
            <a:pPr lvl="1"/>
            <a:r>
              <a:rPr lang="en-US" dirty="0" smtClean="0"/>
              <a:t>Sunlight</a:t>
            </a:r>
          </a:p>
          <a:p>
            <a:pPr lvl="1"/>
            <a:r>
              <a:rPr lang="en-US" dirty="0" smtClean="0"/>
              <a:t>Food</a:t>
            </a:r>
          </a:p>
          <a:p>
            <a:pPr lvl="1"/>
            <a:r>
              <a:rPr lang="en-US" dirty="0" smtClean="0"/>
              <a:t>Medical procedures</a:t>
            </a:r>
          </a:p>
          <a:p>
            <a:pPr lvl="1"/>
            <a:r>
              <a:rPr lang="en-US" dirty="0" smtClean="0"/>
              <a:t>Air</a:t>
            </a:r>
          </a:p>
          <a:p>
            <a:pPr lvl="1"/>
            <a:r>
              <a:rPr lang="en-US" dirty="0" smtClean="0"/>
              <a:t>Nuclear weapons test fallout</a:t>
            </a:r>
          </a:p>
          <a:p>
            <a:pPr lvl="1"/>
            <a:r>
              <a:rPr lang="en-US" dirty="0" smtClean="0"/>
              <a:t>Computers</a:t>
            </a:r>
          </a:p>
          <a:p>
            <a:pPr lvl="1"/>
            <a:r>
              <a:rPr lang="en-US" dirty="0" smtClean="0"/>
              <a:t>Cell phones</a:t>
            </a:r>
          </a:p>
          <a:p>
            <a:pPr lvl="1"/>
            <a:r>
              <a:rPr lang="en-US" dirty="0" smtClean="0"/>
              <a:t>Rocks and soil</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Radiation </a:t>
            </a:r>
            <a:r>
              <a:rPr lang="en-US" b="1" dirty="0" smtClean="0"/>
              <a:t>in the Media</a:t>
            </a:r>
            <a:r>
              <a:rPr lang="en-US" dirty="0" smtClean="0"/>
              <a:t/>
            </a:r>
            <a:br>
              <a:rPr lang="en-US" dirty="0" smtClean="0"/>
            </a:br>
            <a:endParaRPr lang="en-US" b="1" dirty="0"/>
          </a:p>
        </p:txBody>
      </p:sp>
      <p:sp>
        <p:nvSpPr>
          <p:cNvPr id="3" name="Content Placeholder 2"/>
          <p:cNvSpPr>
            <a:spLocks noGrp="1"/>
          </p:cNvSpPr>
          <p:nvPr>
            <p:ph sz="quarter" idx="1"/>
          </p:nvPr>
        </p:nvSpPr>
        <p:spPr/>
        <p:txBody>
          <a:bodyPr/>
          <a:lstStyle/>
          <a:p>
            <a:r>
              <a:rPr lang="en-US" dirty="0" smtClean="0"/>
              <a:t>Discuss </a:t>
            </a:r>
            <a:r>
              <a:rPr lang="en-US" dirty="0" smtClean="0"/>
              <a:t>with a partner the various representations of radiation and its impact on health that you have seen in the media (think about movies, television shows, video games, the news, etc.)</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Types of Radiation</a:t>
            </a:r>
            <a:endParaRPr lang="en-US" dirty="0" smtClean="0"/>
          </a:p>
        </p:txBody>
      </p:sp>
      <p:sp>
        <p:nvSpPr>
          <p:cNvPr id="3" name="Content Placeholder 2"/>
          <p:cNvSpPr>
            <a:spLocks noGrp="1"/>
          </p:cNvSpPr>
          <p:nvPr>
            <p:ph sz="quarter" idx="1"/>
          </p:nvPr>
        </p:nvSpPr>
        <p:spPr/>
        <p:txBody>
          <a:bodyPr>
            <a:normAutofit fontScale="92500" lnSpcReduction="20000"/>
          </a:bodyPr>
          <a:lstStyle/>
          <a:p>
            <a:r>
              <a:rPr lang="en-US" dirty="0" smtClean="0"/>
              <a:t>There </a:t>
            </a:r>
            <a:r>
              <a:rPr lang="en-US" dirty="0" smtClean="0"/>
              <a:t>are two types of radiation: ionizing and </a:t>
            </a:r>
            <a:r>
              <a:rPr lang="en-US" dirty="0" err="1" smtClean="0"/>
              <a:t>nonionizing</a:t>
            </a:r>
            <a:r>
              <a:rPr lang="en-US" dirty="0" smtClean="0"/>
              <a:t>.  What is the difference?</a:t>
            </a:r>
          </a:p>
          <a:p>
            <a:pPr lvl="1"/>
            <a:r>
              <a:rPr lang="en-US" dirty="0" smtClean="0"/>
              <a:t>Non-ionizing radiation has less energy than ionizing radiation. We use it for common tasks like microwave radiation to heat food, infrared radiation lamps at restaurants to keep food warm, and broadcasting via radio waves. </a:t>
            </a:r>
          </a:p>
          <a:p>
            <a:pPr lvl="1"/>
            <a:r>
              <a:rPr lang="en-US" dirty="0" smtClean="0"/>
              <a:t>The most energetic form of </a:t>
            </a:r>
            <a:r>
              <a:rPr lang="en-US" dirty="0" smtClean="0"/>
              <a:t>radiation is </a:t>
            </a:r>
            <a:r>
              <a:rPr lang="en-US" dirty="0" smtClean="0"/>
              <a:t>ionizing radiation. Higher frequency ultraviolet radiation begins to have enough energy to break chemical bonds. It has enough energy to strip off electrons or, in the case of very high-energy radiation, break up the nucleus of atoms. Ionizing radiation is used to generate electric power, treat cancer, take x-rays and disinfect medical instruments.</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Types of Radiation</a:t>
            </a:r>
            <a:endParaRPr lang="en-US" dirty="0" smtClean="0"/>
          </a:p>
        </p:txBody>
      </p:sp>
      <p:sp>
        <p:nvSpPr>
          <p:cNvPr id="3" name="Content Placeholder 2"/>
          <p:cNvSpPr>
            <a:spLocks noGrp="1"/>
          </p:cNvSpPr>
          <p:nvPr>
            <p:ph sz="quarter" idx="1"/>
          </p:nvPr>
        </p:nvSpPr>
        <p:spPr/>
        <p:txBody>
          <a:bodyPr>
            <a:normAutofit/>
          </a:bodyPr>
          <a:lstStyle/>
          <a:p>
            <a:r>
              <a:rPr lang="en-US" dirty="0" smtClean="0"/>
              <a:t>Examine the picture in order to see the relative strength of each type of radiation.</a:t>
            </a:r>
          </a:p>
          <a:p>
            <a:r>
              <a:rPr lang="en-US" dirty="0" smtClean="0"/>
              <a:t> </a:t>
            </a:r>
          </a:p>
          <a:p>
            <a:endParaRPr lang="en-US" b="1" dirty="0"/>
          </a:p>
        </p:txBody>
      </p:sp>
      <p:pic>
        <p:nvPicPr>
          <p:cNvPr id="5" name="Picture 4"/>
          <p:cNvPicPr>
            <a:picLocks noChangeAspect="1"/>
          </p:cNvPicPr>
          <p:nvPr/>
        </p:nvPicPr>
        <p:blipFill>
          <a:blip r:embed="rId3"/>
          <a:stretch>
            <a:fillRect/>
          </a:stretch>
        </p:blipFill>
        <p:spPr>
          <a:xfrm>
            <a:off x="304800" y="2761211"/>
            <a:ext cx="8839200" cy="333478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Radiation Emergencies</a:t>
            </a:r>
            <a:endParaRPr lang="en-US" dirty="0" smtClean="0"/>
          </a:p>
        </p:txBody>
      </p:sp>
      <p:sp>
        <p:nvSpPr>
          <p:cNvPr id="3" name="Content Placeholder 2"/>
          <p:cNvSpPr>
            <a:spLocks noGrp="1"/>
          </p:cNvSpPr>
          <p:nvPr>
            <p:ph sz="quarter" idx="1"/>
          </p:nvPr>
        </p:nvSpPr>
        <p:spPr>
          <a:xfrm>
            <a:off x="238177" y="1656688"/>
            <a:ext cx="8766048" cy="1981200"/>
          </a:xfrm>
        </p:spPr>
        <p:txBody>
          <a:bodyPr>
            <a:normAutofit fontScale="62500" lnSpcReduction="20000"/>
          </a:bodyPr>
          <a:lstStyle/>
          <a:p>
            <a:r>
              <a:rPr lang="en-US" b="1" dirty="0" smtClean="0"/>
              <a:t>Challenge</a:t>
            </a:r>
            <a:r>
              <a:rPr lang="en-US" b="1" dirty="0" smtClean="0"/>
              <a:t>:</a:t>
            </a:r>
            <a:r>
              <a:rPr lang="en-US" dirty="0" smtClean="0"/>
              <a:t> You are a team of radiation experts working for the government. You must present a strategic plan to prevent and respond to a radiation emergency. You must include clear information about what the radiation emergency is, what the main dangers are, and how people can protect themselves, at the very minimum. </a:t>
            </a:r>
          </a:p>
          <a:p>
            <a:r>
              <a:rPr lang="en-US" dirty="0" smtClean="0"/>
              <a:t>	Go to: </a:t>
            </a:r>
            <a:r>
              <a:rPr lang="en-US" dirty="0" smtClean="0">
                <a:hlinkClick r:id="rId3"/>
              </a:rPr>
              <a:t>http://emergency.cdc.gov/radiation/typesofemergencies.asp</a:t>
            </a:r>
            <a:endParaRPr lang="en-US" dirty="0" smtClean="0"/>
          </a:p>
          <a:p>
            <a:r>
              <a:rPr lang="en-US" dirty="0" smtClean="0"/>
              <a:t>Read about your assigned radiation emergency on this site, then continue your research on any other credible websites you can </a:t>
            </a:r>
            <a:r>
              <a:rPr lang="en-US" dirty="0" smtClean="0"/>
              <a:t>find.</a:t>
            </a:r>
          </a:p>
        </p:txBody>
      </p:sp>
      <p:pic>
        <p:nvPicPr>
          <p:cNvPr id="5" name="Picture 4"/>
          <p:cNvPicPr>
            <a:picLocks noChangeAspect="1"/>
          </p:cNvPicPr>
          <p:nvPr/>
        </p:nvPicPr>
        <p:blipFill>
          <a:blip r:embed="rId4"/>
          <a:stretch>
            <a:fillRect/>
          </a:stretch>
        </p:blipFill>
        <p:spPr>
          <a:xfrm>
            <a:off x="7703117" y="5854565"/>
            <a:ext cx="1301507" cy="841218"/>
          </a:xfrm>
          <a:prstGeom prst="rect">
            <a:avLst/>
          </a:prstGeom>
        </p:spPr>
      </p:pic>
      <p:pic>
        <p:nvPicPr>
          <p:cNvPr id="6" name="Picture 5"/>
          <p:cNvPicPr>
            <a:picLocks noChangeAspect="1"/>
          </p:cNvPicPr>
          <p:nvPr/>
        </p:nvPicPr>
        <p:blipFill>
          <a:blip r:embed="rId5"/>
          <a:stretch>
            <a:fillRect/>
          </a:stretch>
        </p:blipFill>
        <p:spPr>
          <a:xfrm>
            <a:off x="914400" y="3576973"/>
            <a:ext cx="5933948" cy="328102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2892552" cy="990600"/>
          </a:xfrm>
        </p:spPr>
        <p:txBody>
          <a:bodyPr>
            <a:normAutofit fontScale="90000"/>
          </a:bodyPr>
          <a:lstStyle/>
          <a:p>
            <a:r>
              <a:rPr lang="en-US" b="1" dirty="0" smtClean="0"/>
              <a:t>Present &amp; Learn:</a:t>
            </a:r>
            <a:endParaRPr lang="en-US" b="1" dirty="0"/>
          </a:p>
        </p:txBody>
      </p:sp>
      <p:pic>
        <p:nvPicPr>
          <p:cNvPr id="6" name="Picture 5"/>
          <p:cNvPicPr>
            <a:picLocks noChangeAspect="1"/>
          </p:cNvPicPr>
          <p:nvPr/>
        </p:nvPicPr>
        <p:blipFill>
          <a:blip r:embed="rId4"/>
          <a:stretch>
            <a:fillRect/>
          </a:stretch>
        </p:blipFill>
        <p:spPr>
          <a:xfrm>
            <a:off x="190500" y="5748089"/>
            <a:ext cx="844295" cy="899358"/>
          </a:xfrm>
          <a:prstGeom prst="rect">
            <a:avLst/>
          </a:prstGeom>
        </p:spPr>
      </p:pic>
      <p:sp>
        <p:nvSpPr>
          <p:cNvPr id="5" name="Content Placeholder 2"/>
          <p:cNvSpPr>
            <a:spLocks noGrp="1"/>
          </p:cNvSpPr>
          <p:nvPr>
            <p:ph sz="quarter" idx="1"/>
          </p:nvPr>
        </p:nvSpPr>
        <p:spPr>
          <a:xfrm>
            <a:off x="190500" y="1600200"/>
            <a:ext cx="2892552" cy="4495800"/>
          </a:xfrm>
        </p:spPr>
        <p:txBody>
          <a:bodyPr/>
          <a:lstStyle/>
          <a:p>
            <a:r>
              <a:rPr lang="en-US" dirty="0" smtClean="0"/>
              <a:t>Present your information in a roundtable conference with other experts in the field, taking notes in the </a:t>
            </a:r>
            <a:r>
              <a:rPr lang="en-US" dirty="0" smtClean="0"/>
              <a:t>table.</a:t>
            </a:r>
            <a:endParaRPr lang="en-US" dirty="0" smtClean="0"/>
          </a:p>
          <a:p>
            <a:endParaRPr lang="en-US" b="1" dirty="0"/>
          </a:p>
        </p:txBody>
      </p:sp>
      <p:graphicFrame>
        <p:nvGraphicFramePr>
          <p:cNvPr id="26626" name="Object 2"/>
          <p:cNvGraphicFramePr>
            <a:graphicFrameLocks noChangeAspect="1"/>
          </p:cNvGraphicFramePr>
          <p:nvPr/>
        </p:nvGraphicFramePr>
        <p:xfrm>
          <a:off x="3505200" y="228600"/>
          <a:ext cx="5638800" cy="6184900"/>
        </p:xfrm>
        <a:graphic>
          <a:graphicData uri="http://schemas.openxmlformats.org/presentationml/2006/ole">
            <p:oleObj spid="_x0000_s26626" name="Document" r:id="rId5" imgW="5638800" imgH="6184900" progId="Word.Document.12">
              <p:link updateAutomatic="1"/>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dirty="0" smtClean="0"/>
              <a:t>Cell Phones &amp; Cancer!?</a:t>
            </a:r>
            <a:endParaRPr lang="en-US"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b="1" dirty="0" smtClean="0"/>
              <a:t>Does Cell Phone Use Lead to Cancer</a:t>
            </a:r>
            <a:r>
              <a:rPr lang="en-US" b="1" dirty="0" smtClean="0"/>
              <a:t>?</a:t>
            </a:r>
            <a:endParaRPr lang="en-US" dirty="0" smtClean="0"/>
          </a:p>
          <a:p>
            <a:r>
              <a:rPr lang="en-US" dirty="0" smtClean="0"/>
              <a:t>Research </a:t>
            </a:r>
            <a:r>
              <a:rPr lang="en-US" dirty="0" smtClean="0"/>
              <a:t>this question and write a 1-3 paragraph response based on the evidence you find.	 </a:t>
            </a:r>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4674</TotalTime>
  <Words>916</Words>
  <Application>Microsoft Macintosh PowerPoint</Application>
  <PresentationFormat>On-screen Show (4:3)</PresentationFormat>
  <Paragraphs>52</Paragraphs>
  <Slides>8</Slides>
  <Notes>8</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8</vt:i4>
      </vt:variant>
    </vt:vector>
  </HeadingPairs>
  <TitlesOfParts>
    <vt:vector size="10" baseType="lpstr">
      <vt:lpstr>Median</vt:lpstr>
      <vt:lpstr>???</vt:lpstr>
      <vt:lpstr>Lesson 10.4: Radiation</vt:lpstr>
      <vt:lpstr>Do Now: Radiation Sources </vt:lpstr>
      <vt:lpstr>Radiation in the Media </vt:lpstr>
      <vt:lpstr> Types of Radiation</vt:lpstr>
      <vt:lpstr> Types of Radiation</vt:lpstr>
      <vt:lpstr> Radiation Emergencies</vt:lpstr>
      <vt:lpstr>Present &amp; Learn:</vt:lpstr>
      <vt:lpstr>Homework:  Cell Phones &amp; Cancer!?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78</cp:revision>
  <dcterms:created xsi:type="dcterms:W3CDTF">2014-05-08T03:39:26Z</dcterms:created>
  <dcterms:modified xsi:type="dcterms:W3CDTF">2014-05-09T03:37:17Z</dcterms:modified>
</cp:coreProperties>
</file>